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 id="2147483709" r:id="rId5"/>
    <p:sldMasterId id="2147483674" r:id="rId6"/>
  </p:sldMasterIdLst>
  <p:notesMasterIdLst>
    <p:notesMasterId r:id="rId25"/>
  </p:notesMasterIdLst>
  <p:handoutMasterIdLst>
    <p:handoutMasterId r:id="rId26"/>
  </p:handoutMasterIdLst>
  <p:sldIdLst>
    <p:sldId id="301" r:id="rId7"/>
    <p:sldId id="308" r:id="rId8"/>
    <p:sldId id="312" r:id="rId9"/>
    <p:sldId id="311" r:id="rId10"/>
    <p:sldId id="316" r:id="rId11"/>
    <p:sldId id="317" r:id="rId12"/>
    <p:sldId id="313" r:id="rId13"/>
    <p:sldId id="310" r:id="rId14"/>
    <p:sldId id="322" r:id="rId15"/>
    <p:sldId id="323" r:id="rId16"/>
    <p:sldId id="321" r:id="rId17"/>
    <p:sldId id="306" r:id="rId18"/>
    <p:sldId id="318" r:id="rId19"/>
    <p:sldId id="320" r:id="rId20"/>
    <p:sldId id="314" r:id="rId21"/>
    <p:sldId id="324" r:id="rId22"/>
    <p:sldId id="315" r:id="rId23"/>
    <p:sldId id="300" r:id="rId24"/>
  </p:sldIdLst>
  <p:sldSz cx="12192000" cy="6858000"/>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5B9BD5"/>
    <a:srgbClr val="FF0000"/>
    <a:srgbClr val="CC99FF"/>
    <a:srgbClr val="CCCCFF"/>
    <a:srgbClr val="99CCFF"/>
    <a:srgbClr val="EAEFF7"/>
    <a:srgbClr val="000000"/>
    <a:srgbClr val="A6A6A6"/>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80092" autoAdjust="0"/>
  </p:normalViewPr>
  <p:slideViewPr>
    <p:cSldViewPr snapToGrid="0">
      <p:cViewPr varScale="1">
        <p:scale>
          <a:sx n="93" d="100"/>
          <a:sy n="93" d="100"/>
        </p:scale>
        <p:origin x="1182"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112" d="100"/>
          <a:sy n="112" d="100"/>
        </p:scale>
        <p:origin x="238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16"/>
            <a:ext cx="3005448" cy="462902"/>
          </a:xfrm>
          <a:prstGeom prst="rect">
            <a:avLst/>
          </a:prstGeom>
        </p:spPr>
        <p:txBody>
          <a:bodyPr vert="horz" lIns="91996" tIns="45998" rIns="91996" bIns="45998" rtlCol="0"/>
          <a:lstStyle>
            <a:lvl1pPr algn="l">
              <a:defRPr sz="1200"/>
            </a:lvl1pPr>
          </a:lstStyle>
          <a:p>
            <a:endParaRPr lang="en-CA"/>
          </a:p>
        </p:txBody>
      </p:sp>
      <p:sp>
        <p:nvSpPr>
          <p:cNvPr id="3" name="Date Placeholder 2"/>
          <p:cNvSpPr>
            <a:spLocks noGrp="1"/>
          </p:cNvSpPr>
          <p:nvPr>
            <p:ph type="dt" sz="quarter" idx="1"/>
          </p:nvPr>
        </p:nvSpPr>
        <p:spPr>
          <a:xfrm>
            <a:off x="3927201" y="16"/>
            <a:ext cx="3005448" cy="462902"/>
          </a:xfrm>
          <a:prstGeom prst="rect">
            <a:avLst/>
          </a:prstGeom>
        </p:spPr>
        <p:txBody>
          <a:bodyPr vert="horz" lIns="91996" tIns="45998" rIns="91996" bIns="45998" rtlCol="0"/>
          <a:lstStyle>
            <a:lvl1pPr algn="r">
              <a:defRPr sz="1200"/>
            </a:lvl1pPr>
          </a:lstStyle>
          <a:p>
            <a:fld id="{3B2C84EF-4742-4D01-9175-C97334C87427}" type="datetimeFigureOut">
              <a:rPr lang="en-CA" smtClean="0"/>
              <a:t>2021-03-15</a:t>
            </a:fld>
            <a:endParaRPr lang="en-CA"/>
          </a:p>
        </p:txBody>
      </p:sp>
      <p:sp>
        <p:nvSpPr>
          <p:cNvPr id="4" name="Footer Placeholder 3"/>
          <p:cNvSpPr>
            <a:spLocks noGrp="1"/>
          </p:cNvSpPr>
          <p:nvPr>
            <p:ph type="ftr" sz="quarter" idx="2"/>
          </p:nvPr>
        </p:nvSpPr>
        <p:spPr>
          <a:xfrm>
            <a:off x="9" y="8757319"/>
            <a:ext cx="3005448" cy="462902"/>
          </a:xfrm>
          <a:prstGeom prst="rect">
            <a:avLst/>
          </a:prstGeom>
        </p:spPr>
        <p:txBody>
          <a:bodyPr vert="horz" lIns="91996" tIns="45998" rIns="91996" bIns="45998" rtlCol="0" anchor="b"/>
          <a:lstStyle>
            <a:lvl1pPr algn="l">
              <a:defRPr sz="1200"/>
            </a:lvl1pPr>
          </a:lstStyle>
          <a:p>
            <a:endParaRPr lang="en-CA"/>
          </a:p>
        </p:txBody>
      </p:sp>
      <p:sp>
        <p:nvSpPr>
          <p:cNvPr id="5" name="Slide Number Placeholder 4"/>
          <p:cNvSpPr>
            <a:spLocks noGrp="1"/>
          </p:cNvSpPr>
          <p:nvPr>
            <p:ph type="sldNum" sz="quarter" idx="3"/>
          </p:nvPr>
        </p:nvSpPr>
        <p:spPr>
          <a:xfrm>
            <a:off x="3927201" y="8757319"/>
            <a:ext cx="3005448" cy="462902"/>
          </a:xfrm>
          <a:prstGeom prst="rect">
            <a:avLst/>
          </a:prstGeom>
        </p:spPr>
        <p:txBody>
          <a:bodyPr vert="horz" lIns="91996" tIns="45998" rIns="91996" bIns="45998" rtlCol="0" anchor="b"/>
          <a:lstStyle>
            <a:lvl1pPr algn="r">
              <a:defRPr sz="1200"/>
            </a:lvl1pPr>
          </a:lstStyle>
          <a:p>
            <a:fld id="{69A11A88-F01D-4E39-A100-34C42848274A}" type="slidenum">
              <a:rPr lang="en-CA" smtClean="0"/>
              <a:t>‹#›</a:t>
            </a:fld>
            <a:endParaRPr lang="en-CA"/>
          </a:p>
        </p:txBody>
      </p:sp>
    </p:spTree>
    <p:extLst>
      <p:ext uri="{BB962C8B-B14F-4D97-AF65-F5344CB8AC3E}">
        <p14:creationId xmlns:p14="http://schemas.microsoft.com/office/powerpoint/2010/main" val="1549185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5"/>
            <a:ext cx="3004820" cy="462611"/>
          </a:xfrm>
          <a:prstGeom prst="rect">
            <a:avLst/>
          </a:prstGeom>
        </p:spPr>
        <p:txBody>
          <a:bodyPr vert="horz" lIns="93738" tIns="46866" rIns="93738" bIns="46866" rtlCol="0"/>
          <a:lstStyle>
            <a:lvl1pPr algn="l">
              <a:defRPr sz="1200"/>
            </a:lvl1pPr>
          </a:lstStyle>
          <a:p>
            <a:endParaRPr lang="en-CA"/>
          </a:p>
        </p:txBody>
      </p:sp>
      <p:sp>
        <p:nvSpPr>
          <p:cNvPr id="3" name="Date Placeholder 2"/>
          <p:cNvSpPr>
            <a:spLocks noGrp="1"/>
          </p:cNvSpPr>
          <p:nvPr>
            <p:ph type="dt" idx="1"/>
          </p:nvPr>
        </p:nvSpPr>
        <p:spPr>
          <a:xfrm>
            <a:off x="3927777" y="15"/>
            <a:ext cx="3004820" cy="462611"/>
          </a:xfrm>
          <a:prstGeom prst="rect">
            <a:avLst/>
          </a:prstGeom>
        </p:spPr>
        <p:txBody>
          <a:bodyPr vert="horz" lIns="93738" tIns="46866" rIns="93738" bIns="46866" rtlCol="0"/>
          <a:lstStyle>
            <a:lvl1pPr algn="r">
              <a:defRPr sz="1200"/>
            </a:lvl1pPr>
          </a:lstStyle>
          <a:p>
            <a:fld id="{39F2FE61-8E9E-40C4-B2DE-4ECEDCAD8684}" type="datetimeFigureOut">
              <a:rPr lang="en-CA" smtClean="0"/>
              <a:t>2021-03-15</a:t>
            </a:fld>
            <a:endParaRPr lang="en-CA"/>
          </a:p>
        </p:txBody>
      </p:sp>
      <p:sp>
        <p:nvSpPr>
          <p:cNvPr id="4" name="Slide Image Placeholder 3"/>
          <p:cNvSpPr>
            <a:spLocks noGrp="1" noRot="1" noChangeAspect="1"/>
          </p:cNvSpPr>
          <p:nvPr>
            <p:ph type="sldImg" idx="2"/>
          </p:nvPr>
        </p:nvSpPr>
        <p:spPr>
          <a:xfrm>
            <a:off x="696913" y="1152525"/>
            <a:ext cx="5540375" cy="3116263"/>
          </a:xfrm>
          <a:prstGeom prst="rect">
            <a:avLst/>
          </a:prstGeom>
          <a:noFill/>
          <a:ln w="12700">
            <a:solidFill>
              <a:prstClr val="black"/>
            </a:solidFill>
          </a:ln>
        </p:spPr>
        <p:txBody>
          <a:bodyPr vert="horz" lIns="93738" tIns="46866" rIns="93738" bIns="46866" rtlCol="0" anchor="ctr"/>
          <a:lstStyle/>
          <a:p>
            <a:endParaRPr lang="en-CA"/>
          </a:p>
        </p:txBody>
      </p:sp>
      <p:sp>
        <p:nvSpPr>
          <p:cNvPr id="5" name="Notes Placeholder 4"/>
          <p:cNvSpPr>
            <a:spLocks noGrp="1"/>
          </p:cNvSpPr>
          <p:nvPr>
            <p:ph type="body" sz="quarter" idx="3"/>
          </p:nvPr>
        </p:nvSpPr>
        <p:spPr>
          <a:xfrm>
            <a:off x="693421" y="4437240"/>
            <a:ext cx="5547360" cy="3630455"/>
          </a:xfrm>
          <a:prstGeom prst="rect">
            <a:avLst/>
          </a:prstGeom>
        </p:spPr>
        <p:txBody>
          <a:bodyPr vert="horz" lIns="93738" tIns="46866" rIns="93738" bIns="4686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757611"/>
            <a:ext cx="3004820" cy="462610"/>
          </a:xfrm>
          <a:prstGeom prst="rect">
            <a:avLst/>
          </a:prstGeom>
        </p:spPr>
        <p:txBody>
          <a:bodyPr vert="horz" lIns="93738" tIns="46866" rIns="93738" bIns="46866" rtlCol="0" anchor="b"/>
          <a:lstStyle>
            <a:lvl1pPr algn="l">
              <a:defRPr sz="1200"/>
            </a:lvl1pPr>
          </a:lstStyle>
          <a:p>
            <a:endParaRPr lang="en-CA"/>
          </a:p>
        </p:txBody>
      </p:sp>
      <p:sp>
        <p:nvSpPr>
          <p:cNvPr id="7" name="Slide Number Placeholder 6"/>
          <p:cNvSpPr>
            <a:spLocks noGrp="1"/>
          </p:cNvSpPr>
          <p:nvPr>
            <p:ph type="sldNum" sz="quarter" idx="5"/>
          </p:nvPr>
        </p:nvSpPr>
        <p:spPr>
          <a:xfrm>
            <a:off x="3927777" y="8757611"/>
            <a:ext cx="3004820" cy="462610"/>
          </a:xfrm>
          <a:prstGeom prst="rect">
            <a:avLst/>
          </a:prstGeom>
        </p:spPr>
        <p:txBody>
          <a:bodyPr vert="horz" lIns="93738" tIns="46866" rIns="93738" bIns="46866" rtlCol="0" anchor="b"/>
          <a:lstStyle>
            <a:lvl1pPr algn="r">
              <a:defRPr sz="1200"/>
            </a:lvl1pPr>
          </a:lstStyle>
          <a:p>
            <a:fld id="{F4644F0D-CE22-4A07-83D2-C97D2C5808EF}" type="slidenum">
              <a:rPr lang="en-CA" smtClean="0"/>
              <a:t>‹#›</a:t>
            </a:fld>
            <a:endParaRPr lang="en-CA"/>
          </a:p>
        </p:txBody>
      </p:sp>
    </p:spTree>
    <p:extLst>
      <p:ext uri="{BB962C8B-B14F-4D97-AF65-F5344CB8AC3E}">
        <p14:creationId xmlns:p14="http://schemas.microsoft.com/office/powerpoint/2010/main" val="3468597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Hi,</a:t>
            </a:r>
            <a:r>
              <a:rPr lang="en-CA" baseline="0" dirty="0" smtClean="0"/>
              <a:t> My name is Maj Adam Gushaty. Thank you for inviting me to talk to you on your Flying Supervisors’ course. I’m an Aerospace Engineer currently employed at 1 CAD HQ A4 </a:t>
            </a:r>
            <a:r>
              <a:rPr lang="en-CA" baseline="0" dirty="0" err="1" smtClean="0"/>
              <a:t>Maint</a:t>
            </a:r>
            <a:r>
              <a:rPr lang="en-CA" baseline="0" dirty="0" smtClean="0"/>
              <a:t> </a:t>
            </a:r>
            <a:r>
              <a:rPr lang="en-CA" baseline="0" dirty="0" err="1" smtClean="0"/>
              <a:t>Rdns</a:t>
            </a:r>
            <a:r>
              <a:rPr lang="en-CA" baseline="0" dirty="0" smtClean="0"/>
              <a:t> section as the staff officer for Air Mobility and SAR maintenance operations. Today we’re going to discuss maintenance and operations!</a:t>
            </a:r>
            <a:endParaRPr lang="en-CA" dirty="0"/>
          </a:p>
        </p:txBody>
      </p:sp>
      <p:sp>
        <p:nvSpPr>
          <p:cNvPr id="4" name="Slide Number Placeholder 3"/>
          <p:cNvSpPr>
            <a:spLocks noGrp="1"/>
          </p:cNvSpPr>
          <p:nvPr>
            <p:ph type="sldNum" sz="quarter" idx="10"/>
          </p:nvPr>
        </p:nvSpPr>
        <p:spPr/>
        <p:txBody>
          <a:bodyPr/>
          <a:lstStyle/>
          <a:p>
            <a:fld id="{F4644F0D-CE22-4A07-83D2-C97D2C5808EF}" type="slidenum">
              <a:rPr lang="en-CA" smtClean="0"/>
              <a:t>1</a:t>
            </a:fld>
            <a:endParaRPr lang="en-CA"/>
          </a:p>
        </p:txBody>
      </p:sp>
    </p:spTree>
    <p:extLst>
      <p:ext uri="{BB962C8B-B14F-4D97-AF65-F5344CB8AC3E}">
        <p14:creationId xmlns:p14="http://schemas.microsoft.com/office/powerpoint/2010/main" val="2893708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The Second Line maintenance organization exists</a:t>
            </a:r>
            <a:r>
              <a:rPr lang="en-CA" baseline="0" dirty="0" smtClean="0"/>
              <a:t> to conduct longer term complex corrective and preventative maintenance, including both aircraft and off-aircraft work. This includes all the second line shops (tire bay, tank bay, armament storage, etc…) as well as aircraft Periodic and Third Line Inspection and Repair (TLIR). These functions can be accomplished by RCAF technicians, but have more recently often been contracted.</a:t>
            </a:r>
          </a:p>
          <a:p>
            <a:endParaRPr lang="en-CA" baseline="0" dirty="0" smtClean="0"/>
          </a:p>
          <a:p>
            <a:r>
              <a:rPr lang="en-CA" baseline="0" dirty="0" smtClean="0"/>
              <a:t>The constraints of the 2</a:t>
            </a:r>
            <a:r>
              <a:rPr lang="en-CA" baseline="30000" dirty="0" smtClean="0"/>
              <a:t>nd</a:t>
            </a:r>
            <a:r>
              <a:rPr lang="en-CA" baseline="0" dirty="0" smtClean="0"/>
              <a:t> line are very similar to those at first line: the number of personnel, availability of parts and/or support equipment, or number of work </a:t>
            </a:r>
            <a:r>
              <a:rPr lang="en-CA" baseline="0" dirty="0" err="1" smtClean="0"/>
              <a:t>hrs</a:t>
            </a:r>
            <a:r>
              <a:rPr lang="en-CA" baseline="0" dirty="0" smtClean="0"/>
              <a:t>/day. </a:t>
            </a:r>
          </a:p>
          <a:p>
            <a:endParaRPr lang="en-CA" baseline="0" dirty="0" smtClean="0"/>
          </a:p>
          <a:p>
            <a:r>
              <a:rPr lang="en-CA" baseline="0" dirty="0" smtClean="0"/>
              <a:t>Their output is number of aircraft/parts completed in a year.  Their effectiveness can me measured, for a Periodic/TLIR, by tracking the total flying hours against the number of airframe hours generated by completing inspections. One would hope these are balanced. The above graph is an example of the CC130H fleet’s “Bank Hours” over time, where the blue line tracks total available fleet hrs. You can see that the fleet operates regularly above the “danger zone” and remains healthy by returning </a:t>
            </a:r>
            <a:r>
              <a:rPr lang="en-CA" baseline="0" dirty="0" err="1" smtClean="0"/>
              <a:t>hrs</a:t>
            </a:r>
            <a:r>
              <a:rPr lang="en-CA" baseline="0" dirty="0" smtClean="0"/>
              <a:t> (completing inspections) at a similar rate to that which </a:t>
            </a:r>
            <a:r>
              <a:rPr lang="en-CA" baseline="0" dirty="0" err="1" smtClean="0"/>
              <a:t>hrs</a:t>
            </a:r>
            <a:r>
              <a:rPr lang="en-CA" baseline="0" dirty="0" smtClean="0"/>
              <a:t> are consumed.</a:t>
            </a:r>
          </a:p>
          <a:p>
            <a:endParaRPr lang="en-CA" baseline="0" dirty="0" smtClean="0"/>
          </a:p>
          <a:p>
            <a:r>
              <a:rPr lang="en-CA" baseline="0" dirty="0" smtClean="0"/>
              <a:t>Normally, the SAMEOs and the staff at 1 CAD track this together with our operator counterparts to ensure that we are providing the required amount of flying. If, however, flying and maintenance become unbalanced, there risks significant impact to future support. </a:t>
            </a:r>
          </a:p>
          <a:p>
            <a:endParaRPr lang="en-CA" baseline="0" dirty="0" smtClean="0"/>
          </a:p>
          <a:p>
            <a:endParaRPr lang="en-CA" dirty="0" smtClean="0"/>
          </a:p>
          <a:p>
            <a:endParaRPr lang="en-CA" dirty="0"/>
          </a:p>
        </p:txBody>
      </p:sp>
      <p:sp>
        <p:nvSpPr>
          <p:cNvPr id="4" name="Slide Number Placeholder 3"/>
          <p:cNvSpPr>
            <a:spLocks noGrp="1"/>
          </p:cNvSpPr>
          <p:nvPr>
            <p:ph type="sldNum" sz="quarter" idx="10"/>
          </p:nvPr>
        </p:nvSpPr>
        <p:spPr/>
        <p:txBody>
          <a:bodyPr/>
          <a:lstStyle/>
          <a:p>
            <a:fld id="{F4644F0D-CE22-4A07-83D2-C97D2C5808EF}" type="slidenum">
              <a:rPr lang="en-CA" smtClean="0"/>
              <a:t>10</a:t>
            </a:fld>
            <a:endParaRPr lang="en-CA"/>
          </a:p>
        </p:txBody>
      </p:sp>
    </p:spTree>
    <p:extLst>
      <p:ext uri="{BB962C8B-B14F-4D97-AF65-F5344CB8AC3E}">
        <p14:creationId xmlns:p14="http://schemas.microsoft.com/office/powerpoint/2010/main" val="1510608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Consider that we’re talking about a certain number of resources. Certainly, if viewed</a:t>
            </a:r>
            <a:r>
              <a:rPr lang="en-CA" baseline="0" dirty="0" smtClean="0"/>
              <a:t> that way, it is rather obvious that there is a maximum that we can expect. But there are things that can make things more, or less, efficient. </a:t>
            </a:r>
          </a:p>
          <a:p>
            <a:endParaRPr lang="en-CA" baseline="0" dirty="0" smtClean="0"/>
          </a:p>
          <a:p>
            <a:r>
              <a:rPr lang="en-CA" baseline="0" dirty="0" smtClean="0"/>
              <a:t>For the first line, we find that when we exercise flexibility by changing schedules, configurations, or flying programs, it costs maintenance resources to reorganize. And that’s the trick. The more flexibility you need, the less an organization will actual accomplish. On the other hand, the better an organization plans (and sticks to it) the more that these resources can be maximized. It’s a difficult balance to strike, especially for military operations. Flexibility is required, but we also don’t have infinite resources.</a:t>
            </a:r>
          </a:p>
          <a:p>
            <a:endParaRPr lang="en-CA" baseline="0" dirty="0" smtClean="0"/>
          </a:p>
          <a:p>
            <a:r>
              <a:rPr lang="en-CA" baseline="0" dirty="0" smtClean="0"/>
              <a:t>Same goes for the second line, though the effects are less immediately felt. </a:t>
            </a:r>
          </a:p>
          <a:p>
            <a:endParaRPr lang="en-CA" baseline="0" dirty="0" smtClean="0"/>
          </a:p>
          <a:p>
            <a:r>
              <a:rPr lang="en-CA" baseline="0" dirty="0" smtClean="0"/>
              <a:t>Lastly, it’s important to understand that all levels of maintenance need to reflect the desired operational efficiency/flexibility balance. The best way to get everything to line up is to have </a:t>
            </a:r>
            <a:r>
              <a:rPr lang="en-CA" baseline="0" dirty="0" err="1" smtClean="0"/>
              <a:t>Maitnenace</a:t>
            </a:r>
            <a:r>
              <a:rPr lang="en-CA" baseline="0" dirty="0" smtClean="0"/>
              <a:t> and Ops working closely together to understand and posture for best support.</a:t>
            </a:r>
          </a:p>
          <a:p>
            <a:endParaRPr lang="en-CA" baseline="0" dirty="0" smtClean="0"/>
          </a:p>
          <a:p>
            <a:endParaRPr lang="en-CA" baseline="0" dirty="0" smtClean="0"/>
          </a:p>
          <a:p>
            <a:endParaRPr lang="en-CA" baseline="0" dirty="0" smtClean="0"/>
          </a:p>
          <a:p>
            <a:r>
              <a:rPr lang="en-CA" baseline="0" dirty="0" smtClean="0"/>
              <a:t>When do we need to fly? How many aircraft to we need to fly at the same time? What are standby requirements? What risks to the planned program if we fly?</a:t>
            </a:r>
            <a:endParaRPr lang="en-CA" dirty="0"/>
          </a:p>
        </p:txBody>
      </p:sp>
      <p:sp>
        <p:nvSpPr>
          <p:cNvPr id="4" name="Slide Number Placeholder 3"/>
          <p:cNvSpPr>
            <a:spLocks noGrp="1"/>
          </p:cNvSpPr>
          <p:nvPr>
            <p:ph type="sldNum" sz="quarter" idx="10"/>
          </p:nvPr>
        </p:nvSpPr>
        <p:spPr/>
        <p:txBody>
          <a:bodyPr/>
          <a:lstStyle/>
          <a:p>
            <a:fld id="{F4644F0D-CE22-4A07-83D2-C97D2C5808EF}" type="slidenum">
              <a:rPr lang="en-CA" smtClean="0"/>
              <a:t>11</a:t>
            </a:fld>
            <a:endParaRPr lang="en-CA"/>
          </a:p>
        </p:txBody>
      </p:sp>
    </p:spTree>
    <p:extLst>
      <p:ext uri="{BB962C8B-B14F-4D97-AF65-F5344CB8AC3E}">
        <p14:creationId xmlns:p14="http://schemas.microsoft.com/office/powerpoint/2010/main" val="1550031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your Squadrons,</a:t>
            </a:r>
            <a:r>
              <a:rPr lang="en-CA" baseline="0" dirty="0" smtClean="0"/>
              <a:t> at the tactical level, it is important to balance operational requirement and risk. Daily flying (first line) and YFR generation (second line) need to be balanced. If one organization is “doing better” at the expense of another, the holistic system will start to fail. </a:t>
            </a:r>
          </a:p>
          <a:p>
            <a:endParaRPr lang="en-CA" baseline="0" dirty="0" smtClean="0"/>
          </a:p>
          <a:p>
            <a:r>
              <a:rPr lang="en-CA" baseline="0" dirty="0" smtClean="0"/>
              <a:t>Your SAMEOs know these intricacies all too well. I cant emphasis enough how important it is to have a good relationship with them and to help them understand the operational requirements, including requirements for flexibility. They hold the keys to vehicles that can drastically affect a </a:t>
            </a:r>
            <a:r>
              <a:rPr lang="en-CA" baseline="0" dirty="0" err="1" smtClean="0"/>
              <a:t>Sqn’s</a:t>
            </a:r>
            <a:r>
              <a:rPr lang="en-CA" baseline="0" dirty="0" smtClean="0"/>
              <a:t> success.</a:t>
            </a:r>
          </a:p>
          <a:p>
            <a:endParaRPr lang="en-CA" baseline="0" dirty="0" smtClean="0"/>
          </a:p>
          <a:p>
            <a:r>
              <a:rPr lang="en-CA" baseline="0" dirty="0" smtClean="0"/>
              <a:t>I have a few scenarios that I would like you to read, and some points for consideration. Depending on your fleet, the answers may differ. In fact, I specifically chose some that will be drastically different. I would like to encourage some discussion, and focus on the impact that SAMEOs decisions can have on your ability to support operations (first 2) and the impact that your decisions can have on your mission or even the fleet (last 2).</a:t>
            </a:r>
          </a:p>
          <a:p>
            <a:endParaRPr lang="en-CA" baseline="0" dirty="0" smtClean="0"/>
          </a:p>
          <a:p>
            <a:r>
              <a:rPr lang="en-CA" baseline="0" dirty="0" smtClean="0"/>
              <a:t>I look forward to talking with you in the coming days.</a:t>
            </a:r>
          </a:p>
          <a:p>
            <a:endParaRPr lang="en-CA" baseline="0" dirty="0" smtClean="0"/>
          </a:p>
          <a:p>
            <a:r>
              <a:rPr lang="en-CA" baseline="0" dirty="0" smtClean="0"/>
              <a:t>Thank you.</a:t>
            </a:r>
            <a:endParaRPr lang="en-CA" dirty="0"/>
          </a:p>
        </p:txBody>
      </p:sp>
      <p:sp>
        <p:nvSpPr>
          <p:cNvPr id="4" name="Slide Number Placeholder 3"/>
          <p:cNvSpPr>
            <a:spLocks noGrp="1"/>
          </p:cNvSpPr>
          <p:nvPr>
            <p:ph type="sldNum" sz="quarter" idx="10"/>
          </p:nvPr>
        </p:nvSpPr>
        <p:spPr/>
        <p:txBody>
          <a:bodyPr/>
          <a:lstStyle/>
          <a:p>
            <a:fld id="{F4644F0D-CE22-4A07-83D2-C97D2C5808EF}" type="slidenum">
              <a:rPr lang="en-CA" smtClean="0"/>
              <a:t>12</a:t>
            </a:fld>
            <a:endParaRPr lang="en-CA"/>
          </a:p>
        </p:txBody>
      </p:sp>
    </p:spTree>
    <p:extLst>
      <p:ext uri="{BB962C8B-B14F-4D97-AF65-F5344CB8AC3E}">
        <p14:creationId xmlns:p14="http://schemas.microsoft.com/office/powerpoint/2010/main" val="4152326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Do you need it?</a:t>
            </a:r>
          </a:p>
          <a:p>
            <a:endParaRPr lang="en-CA" dirty="0" smtClean="0"/>
          </a:p>
          <a:p>
            <a:r>
              <a:rPr lang="en-CA" dirty="0" smtClean="0"/>
              <a:t>Is</a:t>
            </a:r>
            <a:r>
              <a:rPr lang="en-CA" baseline="0" dirty="0" smtClean="0"/>
              <a:t> it in your MMEL?</a:t>
            </a:r>
          </a:p>
          <a:p>
            <a:endParaRPr lang="en-CA" baseline="0" dirty="0" smtClean="0"/>
          </a:p>
          <a:p>
            <a:r>
              <a:rPr lang="en-CA" baseline="0" dirty="0" smtClean="0"/>
              <a:t>How can you fly home?</a:t>
            </a:r>
          </a:p>
        </p:txBody>
      </p:sp>
      <p:sp>
        <p:nvSpPr>
          <p:cNvPr id="4" name="Slide Number Placeholder 3"/>
          <p:cNvSpPr>
            <a:spLocks noGrp="1"/>
          </p:cNvSpPr>
          <p:nvPr>
            <p:ph type="sldNum" sz="quarter" idx="10"/>
          </p:nvPr>
        </p:nvSpPr>
        <p:spPr/>
        <p:txBody>
          <a:bodyPr/>
          <a:lstStyle/>
          <a:p>
            <a:fld id="{F4644F0D-CE22-4A07-83D2-C97D2C5808EF}" type="slidenum">
              <a:rPr lang="en-CA" smtClean="0"/>
              <a:t>13</a:t>
            </a:fld>
            <a:endParaRPr lang="en-CA"/>
          </a:p>
        </p:txBody>
      </p:sp>
    </p:spTree>
    <p:extLst>
      <p:ext uri="{BB962C8B-B14F-4D97-AF65-F5344CB8AC3E}">
        <p14:creationId xmlns:p14="http://schemas.microsoft.com/office/powerpoint/2010/main" val="3379991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Is there a backup aircraft?</a:t>
            </a:r>
          </a:p>
          <a:p>
            <a:endParaRPr lang="en-CA" dirty="0" smtClean="0"/>
          </a:p>
          <a:p>
            <a:r>
              <a:rPr lang="en-CA" dirty="0" smtClean="0"/>
              <a:t>Do you need it?</a:t>
            </a:r>
          </a:p>
          <a:p>
            <a:endParaRPr lang="en-CA" dirty="0" smtClean="0"/>
          </a:p>
          <a:p>
            <a:r>
              <a:rPr lang="en-CA" dirty="0" smtClean="0"/>
              <a:t>Is</a:t>
            </a:r>
            <a:r>
              <a:rPr lang="en-CA" baseline="0" dirty="0" smtClean="0"/>
              <a:t> it in your MMEL?</a:t>
            </a:r>
          </a:p>
          <a:p>
            <a:endParaRPr lang="en-CA" baseline="0" dirty="0" smtClean="0"/>
          </a:p>
          <a:p>
            <a:r>
              <a:rPr lang="en-CA" baseline="0" dirty="0" smtClean="0"/>
              <a:t>Speak with SAMEO and consider Ops Restriction?</a:t>
            </a:r>
            <a:endParaRPr lang="en-CA" dirty="0"/>
          </a:p>
        </p:txBody>
      </p:sp>
      <p:sp>
        <p:nvSpPr>
          <p:cNvPr id="4" name="Slide Number Placeholder 3"/>
          <p:cNvSpPr>
            <a:spLocks noGrp="1"/>
          </p:cNvSpPr>
          <p:nvPr>
            <p:ph type="sldNum" sz="quarter" idx="10"/>
          </p:nvPr>
        </p:nvSpPr>
        <p:spPr/>
        <p:txBody>
          <a:bodyPr/>
          <a:lstStyle/>
          <a:p>
            <a:fld id="{F4644F0D-CE22-4A07-83D2-C97D2C5808EF}" type="slidenum">
              <a:rPr lang="en-CA" smtClean="0"/>
              <a:t>14</a:t>
            </a:fld>
            <a:endParaRPr lang="en-CA"/>
          </a:p>
        </p:txBody>
      </p:sp>
    </p:spTree>
    <p:extLst>
      <p:ext uri="{BB962C8B-B14F-4D97-AF65-F5344CB8AC3E}">
        <p14:creationId xmlns:p14="http://schemas.microsoft.com/office/powerpoint/2010/main" val="275320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Who else is authorized to conduct the task?</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F4644F0D-CE22-4A07-83D2-C97D2C5808EF}" type="slidenum">
              <a:rPr lang="en-CA" smtClean="0"/>
              <a:t>15</a:t>
            </a:fld>
            <a:endParaRPr lang="en-CA"/>
          </a:p>
        </p:txBody>
      </p:sp>
    </p:spTree>
    <p:extLst>
      <p:ext uri="{BB962C8B-B14F-4D97-AF65-F5344CB8AC3E}">
        <p14:creationId xmlns:p14="http://schemas.microsoft.com/office/powerpoint/2010/main" val="1982504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What 1</a:t>
            </a:r>
            <a:r>
              <a:rPr lang="en-CA" baseline="30000" dirty="0" smtClean="0"/>
              <a:t>st</a:t>
            </a:r>
            <a:r>
              <a:rPr lang="en-CA" baseline="0" dirty="0" smtClean="0"/>
              <a:t> Line maintenance concerns could I encounter (Snags, Preventative Maintenance, etc…)?</a:t>
            </a:r>
          </a:p>
          <a:p>
            <a:endParaRPr lang="en-CA" baseline="0" dirty="0" smtClean="0"/>
          </a:p>
          <a:p>
            <a:r>
              <a:rPr lang="en-CA" baseline="0" dirty="0" smtClean="0"/>
              <a:t>What parts/tools/techs are with me to mitigate the above risks?</a:t>
            </a:r>
          </a:p>
          <a:p>
            <a:endParaRPr lang="en-CA" baseline="0" dirty="0" smtClean="0"/>
          </a:p>
          <a:p>
            <a:r>
              <a:rPr lang="en-CA" baseline="0" dirty="0" smtClean="0"/>
              <a:t>Does the aircraft I’m assigned have the </a:t>
            </a:r>
            <a:r>
              <a:rPr lang="en-CA" baseline="0" dirty="0" err="1" smtClean="0"/>
              <a:t>hrs</a:t>
            </a:r>
            <a:r>
              <a:rPr lang="en-CA" baseline="0" dirty="0" smtClean="0"/>
              <a:t> to support the extra flying? What impact would that maybe have on my fleet management?</a:t>
            </a:r>
          </a:p>
          <a:p>
            <a:endParaRPr lang="en-CA" baseline="0" dirty="0" smtClean="0"/>
          </a:p>
          <a:p>
            <a:r>
              <a:rPr lang="en-CA" baseline="0" dirty="0" smtClean="0"/>
              <a:t>Does the fleet have the capacity to accept my 25hrs of FG, or will that impact something else that is planned?</a:t>
            </a:r>
            <a:endParaRPr lang="en-CA" dirty="0"/>
          </a:p>
        </p:txBody>
      </p:sp>
      <p:sp>
        <p:nvSpPr>
          <p:cNvPr id="4" name="Slide Number Placeholder 3"/>
          <p:cNvSpPr>
            <a:spLocks noGrp="1"/>
          </p:cNvSpPr>
          <p:nvPr>
            <p:ph type="sldNum" sz="quarter" idx="10"/>
          </p:nvPr>
        </p:nvSpPr>
        <p:spPr/>
        <p:txBody>
          <a:bodyPr/>
          <a:lstStyle/>
          <a:p>
            <a:fld id="{F4644F0D-CE22-4A07-83D2-C97D2C5808EF}" type="slidenum">
              <a:rPr lang="en-CA" smtClean="0"/>
              <a:t>16</a:t>
            </a:fld>
            <a:endParaRPr lang="en-CA"/>
          </a:p>
        </p:txBody>
      </p:sp>
    </p:spTree>
    <p:extLst>
      <p:ext uri="{BB962C8B-B14F-4D97-AF65-F5344CB8AC3E}">
        <p14:creationId xmlns:p14="http://schemas.microsoft.com/office/powerpoint/2010/main" val="727198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4644F0D-CE22-4A07-83D2-C97D2C5808EF}" type="slidenum">
              <a:rPr lang="en-CA" smtClean="0"/>
              <a:t>18</a:t>
            </a:fld>
            <a:endParaRPr lang="en-CA"/>
          </a:p>
        </p:txBody>
      </p:sp>
    </p:spTree>
    <p:extLst>
      <p:ext uri="{BB962C8B-B14F-4D97-AF65-F5344CB8AC3E}">
        <p14:creationId xmlns:p14="http://schemas.microsoft.com/office/powerpoint/2010/main" val="40360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In our presentation today we’re going to start by quickly discussing some high level airworthiness policy, and look at the associated chains of command. We’ll dive a little bit deeper into Technical airworthiness authorizations, of which I’m sure you hold a few, Minimum Equipment Lists (or MELs) and the talk a little bit about how, in practice, airworthiness policies are applied at the </a:t>
            </a:r>
            <a:r>
              <a:rPr lang="en-CA" sz="1200" kern="1200" dirty="0" err="1" smtClean="0">
                <a:solidFill>
                  <a:schemeClr val="tx1"/>
                </a:solidFill>
                <a:effectLst/>
                <a:latin typeface="+mn-lt"/>
                <a:ea typeface="+mn-ea"/>
                <a:cs typeface="+mn-cs"/>
              </a:rPr>
              <a:t>Sqns</a:t>
            </a:r>
            <a:r>
              <a:rPr lang="en-CA" sz="1200" kern="1200" dirty="0" smtClean="0">
                <a:solidFill>
                  <a:schemeClr val="tx1"/>
                </a:solidFill>
                <a:effectLst/>
                <a:latin typeface="+mn-lt"/>
                <a:ea typeface="+mn-ea"/>
                <a:cs typeface="+mn-cs"/>
              </a:rPr>
              <a:t>.</a:t>
            </a:r>
          </a:p>
          <a:p>
            <a:r>
              <a:rPr lang="en-CA"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Next we’re going to talk a little bit about maintenance support. We’ll discuss first and then second/third line maintenance capacities and some of the operational implications your decisions may have on those capacities.</a:t>
            </a:r>
          </a:p>
          <a:p>
            <a:r>
              <a:rPr lang="en-CA"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Last, I have made some scenarios that I hope will generate some discussion points for when we have a chance to talk. </a:t>
            </a:r>
          </a:p>
          <a:p>
            <a:endParaRPr lang="en-CA" dirty="0"/>
          </a:p>
        </p:txBody>
      </p:sp>
      <p:sp>
        <p:nvSpPr>
          <p:cNvPr id="4" name="Slide Number Placeholder 3"/>
          <p:cNvSpPr>
            <a:spLocks noGrp="1"/>
          </p:cNvSpPr>
          <p:nvPr>
            <p:ph type="sldNum" sz="quarter" idx="10"/>
          </p:nvPr>
        </p:nvSpPr>
        <p:spPr/>
        <p:txBody>
          <a:bodyPr/>
          <a:lstStyle/>
          <a:p>
            <a:fld id="{F4644F0D-CE22-4A07-83D2-C97D2C5808EF}" type="slidenum">
              <a:rPr lang="en-CA" smtClean="0"/>
              <a:t>2</a:t>
            </a:fld>
            <a:endParaRPr lang="en-CA"/>
          </a:p>
        </p:txBody>
      </p:sp>
    </p:spTree>
    <p:extLst>
      <p:ext uri="{BB962C8B-B14F-4D97-AF65-F5344CB8AC3E}">
        <p14:creationId xmlns:p14="http://schemas.microsoft.com/office/powerpoint/2010/main" val="1236473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One of the most important things to remember is that the objective of the airworthiness program is to provide an acceptable level of safety for military aviation. The main idea behind this program is to balance risk with operational requirement.</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split the operational and technical airworthiness responsibilities at the very top. Many levels of delegation are used to allow risk to be accepted at appropriate levels of command. This provides, at every level of delegation, two halves and encourages conversation.</a:t>
            </a:r>
            <a:endParaRPr lang="en-CA" sz="1200" kern="1200" dirty="0" smtClean="0">
              <a:solidFill>
                <a:schemeClr val="tx1"/>
              </a:solidFill>
              <a:effectLst/>
              <a:latin typeface="+mn-lt"/>
              <a:ea typeface="+mn-ea"/>
              <a:cs typeface="+mn-cs"/>
            </a:endParaRP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F4644F0D-CE22-4A07-83D2-C97D2C5808EF}" type="slidenum">
              <a:rPr lang="en-CA" smtClean="0"/>
              <a:t>3</a:t>
            </a:fld>
            <a:endParaRPr lang="en-CA"/>
          </a:p>
        </p:txBody>
      </p:sp>
    </p:spTree>
    <p:extLst>
      <p:ext uri="{BB962C8B-B14F-4D97-AF65-F5344CB8AC3E}">
        <p14:creationId xmlns:p14="http://schemas.microsoft.com/office/powerpoint/2010/main" val="3505448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The airworthiness program is slightly more complicated than just the 2 halves, but for today’s discussion we’re going to focus on the TAA, the OAA, their delegates and the interactions between them.</a:t>
            </a:r>
          </a:p>
          <a:p>
            <a:r>
              <a:rPr lang="en-CA"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Most notably, it is important to consider how those interactions can maximize support to daily flying programs and air force operations.</a:t>
            </a:r>
          </a:p>
          <a:p>
            <a:endParaRPr lang="en-CA" dirty="0" smtClean="0"/>
          </a:p>
          <a:p>
            <a:endParaRPr lang="en-CA" dirty="0" smtClean="0"/>
          </a:p>
          <a:p>
            <a:r>
              <a:rPr lang="en-CA" dirty="0" smtClean="0"/>
              <a:t>4 </a:t>
            </a:r>
            <a:r>
              <a:rPr lang="en-CA" dirty="0" smtClean="0"/>
              <a:t>Authorities. Many layers of policy. </a:t>
            </a:r>
          </a:p>
          <a:p>
            <a:endParaRPr lang="en-CA" dirty="0" smtClean="0"/>
          </a:p>
          <a:p>
            <a:r>
              <a:rPr lang="en-CA" dirty="0" smtClean="0"/>
              <a:t>Of note, the ones that impact Tactical Level</a:t>
            </a:r>
            <a:r>
              <a:rPr lang="en-CA" baseline="0" dirty="0" smtClean="0"/>
              <a:t> Operations are the OAA and the TAA, who each delegate down to the AC and the SMMs at the </a:t>
            </a:r>
            <a:r>
              <a:rPr lang="en-CA" baseline="0" dirty="0" err="1" smtClean="0"/>
              <a:t>Sqn</a:t>
            </a:r>
            <a:r>
              <a:rPr lang="en-CA" baseline="0" dirty="0" smtClean="0"/>
              <a:t> level.</a:t>
            </a:r>
          </a:p>
          <a:p>
            <a:endParaRPr lang="en-CA" baseline="0" dirty="0" smtClean="0"/>
          </a:p>
          <a:p>
            <a:r>
              <a:rPr lang="en-CA" baseline="0" dirty="0" smtClean="0"/>
              <a:t>OAA Policy: </a:t>
            </a:r>
          </a:p>
          <a:p>
            <a:pPr marL="171450" indent="-171450">
              <a:buFontTx/>
              <a:buChar char="-"/>
            </a:pPr>
            <a:r>
              <a:rPr lang="en-CA" baseline="0" dirty="0" smtClean="0"/>
              <a:t>Operational Airworthiness Manual</a:t>
            </a:r>
          </a:p>
          <a:p>
            <a:pPr marL="171450" indent="-171450">
              <a:buFontTx/>
              <a:buChar char="-"/>
            </a:pPr>
            <a:r>
              <a:rPr lang="en-CA" baseline="0" dirty="0" smtClean="0"/>
              <a:t>FOM</a:t>
            </a:r>
          </a:p>
          <a:p>
            <a:pPr marL="171450" indent="-171450">
              <a:buFontTx/>
              <a:buChar char="-"/>
            </a:pPr>
            <a:r>
              <a:rPr lang="en-CA" baseline="0" dirty="0" smtClean="0"/>
              <a:t>Wing Flying Orders</a:t>
            </a:r>
          </a:p>
          <a:p>
            <a:pPr marL="171450" indent="-171450">
              <a:buFontTx/>
              <a:buChar char="-"/>
            </a:pPr>
            <a:r>
              <a:rPr lang="en-CA" baseline="0" dirty="0" err="1" smtClean="0"/>
              <a:t>Sqn</a:t>
            </a:r>
            <a:r>
              <a:rPr lang="en-CA" baseline="0" dirty="0" smtClean="0"/>
              <a:t> Flying Orders</a:t>
            </a:r>
          </a:p>
          <a:p>
            <a:pPr marL="171450" indent="-171450">
              <a:buFontTx/>
              <a:buChar char="-"/>
            </a:pPr>
            <a:r>
              <a:rPr lang="en-CA" baseline="0" dirty="0" smtClean="0"/>
              <a:t>Standard Maneuver Manual</a:t>
            </a:r>
          </a:p>
          <a:p>
            <a:pPr marL="171450" indent="-171450">
              <a:buFontTx/>
              <a:buChar char="-"/>
            </a:pPr>
            <a:r>
              <a:rPr lang="en-CA" baseline="0" dirty="0" smtClean="0"/>
              <a:t>SHOPs</a:t>
            </a:r>
          </a:p>
          <a:p>
            <a:endParaRPr lang="en-CA" baseline="0" dirty="0" smtClean="0"/>
          </a:p>
          <a:p>
            <a:r>
              <a:rPr lang="en-CA" baseline="0" dirty="0" smtClean="0"/>
              <a:t>TAA Policy:</a:t>
            </a:r>
          </a:p>
          <a:p>
            <a:r>
              <a:rPr lang="en-CA" baseline="0" dirty="0" smtClean="0"/>
              <a:t>- Technical Airworthiness Manual</a:t>
            </a:r>
          </a:p>
          <a:p>
            <a:pPr marL="0" indent="0">
              <a:buFontTx/>
              <a:buNone/>
            </a:pPr>
            <a:r>
              <a:rPr lang="en-CA" baseline="0" dirty="0" smtClean="0"/>
              <a:t>- P-Series</a:t>
            </a:r>
          </a:p>
          <a:p>
            <a:pPr marL="0" indent="0">
              <a:buFontTx/>
              <a:buNone/>
            </a:pPr>
            <a:r>
              <a:rPr lang="en-CA" baseline="0" dirty="0" smtClean="0"/>
              <a:t>- AF-9000 Processes</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F4644F0D-CE22-4A07-83D2-C97D2C5808EF}" type="slidenum">
              <a:rPr lang="en-CA" smtClean="0"/>
              <a:t>4</a:t>
            </a:fld>
            <a:endParaRPr lang="en-CA"/>
          </a:p>
        </p:txBody>
      </p:sp>
    </p:spTree>
    <p:extLst>
      <p:ext uri="{BB962C8B-B14F-4D97-AF65-F5344CB8AC3E}">
        <p14:creationId xmlns:p14="http://schemas.microsoft.com/office/powerpoint/2010/main" val="4231398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There are a number of authorizations</a:t>
            </a:r>
            <a:r>
              <a:rPr lang="en-CA" baseline="0" dirty="0" smtClean="0"/>
              <a:t>, outlined in the </a:t>
            </a:r>
            <a:r>
              <a:rPr lang="en-CA" dirty="0" smtClean="0"/>
              <a:t>P-Series, that help the tactical</a:t>
            </a:r>
            <a:r>
              <a:rPr lang="en-CA" baseline="0" dirty="0" smtClean="0"/>
              <a:t> </a:t>
            </a:r>
            <a:r>
              <a:rPr lang="en-CA" dirty="0" smtClean="0"/>
              <a:t>organization ensure</a:t>
            </a:r>
            <a:r>
              <a:rPr lang="en-CA" baseline="0" dirty="0" smtClean="0"/>
              <a:t> that safe aeronautical products are provided to the operators. There exist a number of spaces that provide for “interpretation” and risk acceptance</a:t>
            </a:r>
            <a:r>
              <a:rPr lang="en-CA" dirty="0" smtClean="0"/>
              <a:t>.  Quite appropriately,</a:t>
            </a:r>
            <a:r>
              <a:rPr lang="en-CA" baseline="0" dirty="0" smtClean="0"/>
              <a:t> only an acceptable level of risk associated with systems that are not critical for flight are delegated to the tactical level. </a:t>
            </a:r>
          </a:p>
          <a:p>
            <a:endParaRPr lang="en-CA" baseline="0" dirty="0" smtClean="0"/>
          </a:p>
          <a:p>
            <a:r>
              <a:rPr lang="en-CA" baseline="0" dirty="0" smtClean="0"/>
              <a:t>Under normal circumstances, we assume that aircraft maintenance will follow the prescriptive program and ensure through many levels of review that tasks are completed to an acceptable standard.</a:t>
            </a:r>
            <a:r>
              <a:rPr lang="en-CA" dirty="0" smtClean="0"/>
              <a:t> This is the ultimate responsibility,</a:t>
            </a:r>
            <a:r>
              <a:rPr lang="en-CA" baseline="0" dirty="0" smtClean="0"/>
              <a:t> at the tactical level, of the Senior Maintenance Manager, a delegated authority, that normally lives in the most senior maintenance individual in the </a:t>
            </a:r>
            <a:r>
              <a:rPr lang="en-CA" baseline="0" dirty="0" err="1" smtClean="0"/>
              <a:t>Sqn</a:t>
            </a:r>
            <a:r>
              <a:rPr lang="en-CA" baseline="0" dirty="0" smtClean="0"/>
              <a:t>.</a:t>
            </a:r>
            <a:endParaRPr lang="en-CA" dirty="0"/>
          </a:p>
        </p:txBody>
      </p:sp>
      <p:sp>
        <p:nvSpPr>
          <p:cNvPr id="4" name="Slide Number Placeholder 3"/>
          <p:cNvSpPr>
            <a:spLocks noGrp="1"/>
          </p:cNvSpPr>
          <p:nvPr>
            <p:ph type="sldNum" sz="quarter" idx="10"/>
          </p:nvPr>
        </p:nvSpPr>
        <p:spPr/>
        <p:txBody>
          <a:bodyPr/>
          <a:lstStyle/>
          <a:p>
            <a:fld id="{F4644F0D-CE22-4A07-83D2-C97D2C5808EF}" type="slidenum">
              <a:rPr lang="en-CA" smtClean="0"/>
              <a:t>5</a:t>
            </a:fld>
            <a:endParaRPr lang="en-CA"/>
          </a:p>
        </p:txBody>
      </p:sp>
    </p:spTree>
    <p:extLst>
      <p:ext uri="{BB962C8B-B14F-4D97-AF65-F5344CB8AC3E}">
        <p14:creationId xmlns:p14="http://schemas.microsoft.com/office/powerpoint/2010/main" val="167110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Minimum Equipment Lists </a:t>
            </a:r>
            <a:r>
              <a:rPr lang="en-CA" baseline="0" dirty="0" smtClean="0"/>
              <a:t>are fleet specific, and are not a document that is required by airworthiness policy. It is an optional document, approved by both the Technical and Operational Airworthiness Authorities, that aims to provide additional flexibility for issues that normally exceed the risk acceptance authority at the tactical level. If a fleet has decided to implement an MEL, and has a currently approved version, it is an airworthiness document and needs to be followed.</a:t>
            </a:r>
          </a:p>
          <a:p>
            <a:endParaRPr lang="en-CA" baseline="0" dirty="0" smtClean="0"/>
          </a:p>
          <a:p>
            <a:r>
              <a:rPr lang="en-CA" baseline="0" dirty="0" smtClean="0"/>
              <a:t>Sometimes, however, we have noticed that the wording in MELs can be overly restrictive and </a:t>
            </a:r>
            <a:r>
              <a:rPr lang="en-CA" baseline="0" dirty="0" smtClean="0"/>
              <a:t>an operational </a:t>
            </a:r>
            <a:r>
              <a:rPr lang="en-CA" baseline="0" dirty="0" smtClean="0"/>
              <a:t>organization can find itself constantly requesting deviations to support operations. These documents can be updated, re-written, or even rescinded if they find themselves hampering operational effectiveness. </a:t>
            </a:r>
            <a:endParaRPr lang="en-CA" dirty="0"/>
          </a:p>
        </p:txBody>
      </p:sp>
      <p:sp>
        <p:nvSpPr>
          <p:cNvPr id="4" name="Slide Number Placeholder 3"/>
          <p:cNvSpPr>
            <a:spLocks noGrp="1"/>
          </p:cNvSpPr>
          <p:nvPr>
            <p:ph type="sldNum" sz="quarter" idx="10"/>
          </p:nvPr>
        </p:nvSpPr>
        <p:spPr/>
        <p:txBody>
          <a:bodyPr/>
          <a:lstStyle/>
          <a:p>
            <a:fld id="{F4644F0D-CE22-4A07-83D2-C97D2C5808EF}" type="slidenum">
              <a:rPr lang="en-CA" smtClean="0"/>
              <a:t>6</a:t>
            </a:fld>
            <a:endParaRPr lang="en-CA"/>
          </a:p>
        </p:txBody>
      </p:sp>
    </p:spTree>
    <p:extLst>
      <p:ext uri="{BB962C8B-B14F-4D97-AF65-F5344CB8AC3E}">
        <p14:creationId xmlns:p14="http://schemas.microsoft.com/office/powerpoint/2010/main" val="2721908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At the tactical level, we find that the SMM (normally the SAMEO) and their delegates communicate directly with the Aircraft Commanders.</a:t>
            </a:r>
            <a:r>
              <a:rPr lang="en-CA" baseline="0" dirty="0" smtClean="0"/>
              <a:t> Normally, they conduct a rather informal Initial Airworthiness Risk Assessment. If appropriate, and with the support of the Level A maintenance technician, corrective maintenance can be deferred and ops restrictions can be imposed to allow for use of an aircraft that would otherwise be unserviceable.  </a:t>
            </a:r>
          </a:p>
          <a:p>
            <a:endParaRPr lang="en-CA" baseline="0" dirty="0" smtClean="0"/>
          </a:p>
          <a:p>
            <a:r>
              <a:rPr lang="en-CA" baseline="0" dirty="0" smtClean="0"/>
              <a:t>Of course, any risk that exceeds that delegated to the tactical level will be raised to the appropriate TAA and OAA levels for acceptance prior to aircraft release. </a:t>
            </a:r>
            <a:endParaRPr lang="en-CA" dirty="0"/>
          </a:p>
        </p:txBody>
      </p:sp>
      <p:sp>
        <p:nvSpPr>
          <p:cNvPr id="4" name="Slide Number Placeholder 3"/>
          <p:cNvSpPr>
            <a:spLocks noGrp="1"/>
          </p:cNvSpPr>
          <p:nvPr>
            <p:ph type="sldNum" sz="quarter" idx="10"/>
          </p:nvPr>
        </p:nvSpPr>
        <p:spPr/>
        <p:txBody>
          <a:bodyPr/>
          <a:lstStyle/>
          <a:p>
            <a:fld id="{F4644F0D-CE22-4A07-83D2-C97D2C5808EF}" type="slidenum">
              <a:rPr lang="en-CA" smtClean="0"/>
              <a:t>7</a:t>
            </a:fld>
            <a:endParaRPr lang="en-CA"/>
          </a:p>
        </p:txBody>
      </p:sp>
    </p:spTree>
    <p:extLst>
      <p:ext uri="{BB962C8B-B14F-4D97-AF65-F5344CB8AC3E}">
        <p14:creationId xmlns:p14="http://schemas.microsoft.com/office/powerpoint/2010/main" val="1544012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Enough about airworthiness. Let’s talk about your </a:t>
            </a:r>
            <a:r>
              <a:rPr lang="en-CA" dirty="0" err="1" smtClean="0"/>
              <a:t>Sqn</a:t>
            </a:r>
            <a:r>
              <a:rPr lang="en-CA" baseline="0" dirty="0" smtClean="0"/>
              <a:t>. Specifically, I’d like to discuss the Maintenance Organization as a resource. Finite, but flexible, the Maintenance Organization exists to support operations. </a:t>
            </a:r>
          </a:p>
          <a:p>
            <a:endParaRPr lang="en-CA" baseline="0" dirty="0" smtClean="0"/>
          </a:p>
          <a:p>
            <a:r>
              <a:rPr lang="en-CA" baseline="0" dirty="0" smtClean="0"/>
              <a:t>The Maintenance section is likely filled with very smart people that are very committed to operations. But, they do exist under a framework that constrains them somewhat. Fortunately, the SAMEO and their team likely have a good understanding of what those constraints are, and how some operational decisions may positively or negatively affect things like aircraft serviceability or support to particular operations.</a:t>
            </a:r>
          </a:p>
          <a:p>
            <a:pPr marL="0" indent="0">
              <a:buFontTx/>
              <a:buNone/>
            </a:pPr>
            <a:endParaRPr lang="en-CA" baseline="0" dirty="0" smtClean="0"/>
          </a:p>
          <a:p>
            <a:pPr marL="0" indent="0">
              <a:buFontTx/>
              <a:buNone/>
            </a:pPr>
            <a:r>
              <a:rPr lang="en-CA" baseline="0" dirty="0" smtClean="0"/>
              <a:t>I would like to emphasis that good planning, inclusive of both aircrew and maintenance considerations, is likely the only way to maximize output. Having a solid relationship with your </a:t>
            </a:r>
            <a:r>
              <a:rPr lang="en-CA" baseline="0" dirty="0" err="1" smtClean="0"/>
              <a:t>Sqn</a:t>
            </a:r>
            <a:r>
              <a:rPr lang="en-CA" baseline="0" dirty="0" smtClean="0"/>
              <a:t> SAMEO is extremely important.</a:t>
            </a:r>
          </a:p>
          <a:p>
            <a:pPr marL="0" indent="0">
              <a:buFontTx/>
              <a:buNone/>
            </a:pPr>
            <a:endParaRPr lang="en-CA" baseline="0" dirty="0" smtClean="0"/>
          </a:p>
          <a:p>
            <a:pPr marL="0" indent="0">
              <a:buFontTx/>
              <a:buNone/>
            </a:pPr>
            <a:r>
              <a:rPr lang="en-CA" baseline="0" dirty="0" smtClean="0"/>
              <a:t>There are two general types of maintenance organization, and I’d like to explore their purpose and limitations in the next couple slides:</a:t>
            </a:r>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F4644F0D-CE22-4A07-83D2-C97D2C5808EF}" type="slidenum">
              <a:rPr lang="en-CA" smtClean="0"/>
              <a:t>8</a:t>
            </a:fld>
            <a:endParaRPr lang="en-CA"/>
          </a:p>
        </p:txBody>
      </p:sp>
    </p:spTree>
    <p:extLst>
      <p:ext uri="{BB962C8B-B14F-4D97-AF65-F5344CB8AC3E}">
        <p14:creationId xmlns:p14="http://schemas.microsoft.com/office/powerpoint/2010/main" val="43716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First Line maintenance organization exists</a:t>
            </a:r>
            <a:r>
              <a:rPr lang="en-CA" baseline="0" dirty="0" smtClean="0"/>
              <a:t> to support daily flying operations. It includes technicians that are authorized to service and repair aircraft, but only to a limited degree of complexity. </a:t>
            </a:r>
          </a:p>
          <a:p>
            <a:endParaRPr lang="en-CA" baseline="0" dirty="0" smtClean="0"/>
          </a:p>
          <a:p>
            <a:r>
              <a:rPr lang="en-CA" baseline="0" dirty="0" smtClean="0"/>
              <a:t>Generally, they perform configuration changes, conduct servicing and elementary tasks like filling tires and refueling, and more complicated corrective/preventative maintenance that generally takes less that 1 month to complete like SUPPs for example.</a:t>
            </a:r>
          </a:p>
          <a:p>
            <a:endParaRPr lang="en-CA" baseline="0" dirty="0" smtClean="0"/>
          </a:p>
          <a:p>
            <a:r>
              <a:rPr lang="en-CA" baseline="0" dirty="0" smtClean="0"/>
              <a:t>They are mainly constrained by the number of personnel, availability of parts and/or support equipment, or number of work </a:t>
            </a:r>
            <a:r>
              <a:rPr lang="en-CA" baseline="0" dirty="0" err="1" smtClean="0"/>
              <a:t>hrs</a:t>
            </a:r>
            <a:r>
              <a:rPr lang="en-CA" baseline="0" dirty="0" smtClean="0"/>
              <a:t>/day. </a:t>
            </a:r>
          </a:p>
          <a:p>
            <a:endParaRPr lang="en-CA" baseline="0" dirty="0" smtClean="0"/>
          </a:p>
          <a:p>
            <a:r>
              <a:rPr lang="en-CA" baseline="0" dirty="0" smtClean="0"/>
              <a:t>Their output is number of aircraft that can be repaired per day, and the effectiveness of the 1</a:t>
            </a:r>
            <a:r>
              <a:rPr lang="en-CA" baseline="30000" dirty="0" smtClean="0"/>
              <a:t>st</a:t>
            </a:r>
            <a:r>
              <a:rPr lang="en-CA" baseline="0" dirty="0" smtClean="0"/>
              <a:t> Line maintenance can be measured by counting the sustainable number of sorties per day that be supported.</a:t>
            </a:r>
          </a:p>
          <a:p>
            <a:endParaRPr lang="en-CA" baseline="0" dirty="0" smtClean="0"/>
          </a:p>
          <a:p>
            <a:r>
              <a:rPr lang="en-CA" baseline="0" dirty="0" smtClean="0"/>
              <a:t>Some considerations, like the aircraft stagger presented in the right corner, need to be managed to ensure overall fleet health. As such, there may be times where aircraft are available to be flown, but can not be without accepting significant risk.</a:t>
            </a:r>
          </a:p>
          <a:p>
            <a:endParaRPr lang="en-CA" baseline="0" dirty="0" smtClean="0"/>
          </a:p>
          <a:p>
            <a:r>
              <a:rPr lang="en-CA" baseline="0" dirty="0" smtClean="0"/>
              <a:t>This is some of the complexity that your SAMEOs track regularly, and may form the basis for some of the discussions they have with you about asset availability.</a:t>
            </a:r>
          </a:p>
          <a:p>
            <a:endParaRPr lang="en-CA"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smtClean="0"/>
              <a:t>But, </a:t>
            </a:r>
            <a:r>
              <a:rPr lang="en-CA" dirty="0" smtClean="0"/>
              <a:t>I</a:t>
            </a:r>
            <a:r>
              <a:rPr lang="en-CA" baseline="0" dirty="0" smtClean="0"/>
              <a:t>t would be far too easy if that were the only part we needed to concern ourselves with.</a:t>
            </a:r>
            <a:endParaRPr lang="en-CA" dirty="0" smtClean="0"/>
          </a:p>
          <a:p>
            <a:endParaRPr lang="en-CA" dirty="0"/>
          </a:p>
        </p:txBody>
      </p:sp>
      <p:sp>
        <p:nvSpPr>
          <p:cNvPr id="4" name="Slide Number Placeholder 3"/>
          <p:cNvSpPr>
            <a:spLocks noGrp="1"/>
          </p:cNvSpPr>
          <p:nvPr>
            <p:ph type="sldNum" sz="quarter" idx="10"/>
          </p:nvPr>
        </p:nvSpPr>
        <p:spPr/>
        <p:txBody>
          <a:bodyPr/>
          <a:lstStyle/>
          <a:p>
            <a:fld id="{F4644F0D-CE22-4A07-83D2-C97D2C5808EF}" type="slidenum">
              <a:rPr lang="en-CA" smtClean="0"/>
              <a:t>9</a:t>
            </a:fld>
            <a:endParaRPr lang="en-CA"/>
          </a:p>
        </p:txBody>
      </p:sp>
    </p:spTree>
    <p:extLst>
      <p:ext uri="{BB962C8B-B14F-4D97-AF65-F5344CB8AC3E}">
        <p14:creationId xmlns:p14="http://schemas.microsoft.com/office/powerpoint/2010/main" val="32529809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CAD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00" y="1620000"/>
            <a:ext cx="11232000" cy="1800000"/>
          </a:xfrm>
          <a:prstGeom prst="rect">
            <a:avLst/>
          </a:prstGeom>
        </p:spPr>
        <p:txBody>
          <a:bodyPr lIns="36000" tIns="36000" rIns="36000" bIns="36000" anchor="b">
            <a:normAutofit/>
          </a:bodyPr>
          <a:lstStyle>
            <a:lvl1pPr algn="ctr">
              <a:defRPr sz="4400" b="1">
                <a:latin typeface="Arial" panose="020B0604020202020204" pitchFamily="34" charset="0"/>
                <a:cs typeface="Arial" panose="020B0604020202020204" pitchFamily="34" charset="0"/>
              </a:defRPr>
            </a:lvl1pPr>
          </a:lstStyle>
          <a:p>
            <a:r>
              <a:rPr lang="en-US" dirty="0" smtClean="0"/>
              <a:t>Click to edit Master title style</a:t>
            </a:r>
            <a:endParaRPr lang="en-CA" dirty="0"/>
          </a:p>
        </p:txBody>
      </p:sp>
      <p:sp>
        <p:nvSpPr>
          <p:cNvPr id="3" name="Subtitle 2"/>
          <p:cNvSpPr>
            <a:spLocks noGrp="1"/>
          </p:cNvSpPr>
          <p:nvPr>
            <p:ph type="subTitle" idx="1"/>
          </p:nvPr>
        </p:nvSpPr>
        <p:spPr>
          <a:xfrm>
            <a:off x="480000" y="3456000"/>
            <a:ext cx="11232000" cy="720000"/>
          </a:xfrm>
          <a:prstGeom prst="rect">
            <a:avLst/>
          </a:prstGeom>
        </p:spPr>
        <p:txBody>
          <a:bodyPr lIns="36000" tIns="36000" rIns="36000" bIns="36000" anchor="ctr" anchorCtr="0">
            <a:noAutofit/>
          </a:bodyPr>
          <a:lstStyle>
            <a:lvl1pPr marL="0" indent="0" algn="ctr">
              <a:buNone/>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CA" dirty="0"/>
          </a:p>
        </p:txBody>
      </p:sp>
      <p:sp>
        <p:nvSpPr>
          <p:cNvPr id="30" name="Content Placeholder 2"/>
          <p:cNvSpPr>
            <a:spLocks noGrp="1"/>
          </p:cNvSpPr>
          <p:nvPr>
            <p:ph sz="half" idx="10"/>
          </p:nvPr>
        </p:nvSpPr>
        <p:spPr>
          <a:xfrm>
            <a:off x="2910000" y="4212000"/>
            <a:ext cx="6372000" cy="900000"/>
          </a:xfrm>
          <a:prstGeom prst="rect">
            <a:avLst/>
          </a:prstGeom>
        </p:spPr>
        <p:txBody>
          <a:bodyPr lIns="36000" tIns="0" rIns="36000" bIns="0">
            <a:noAutofit/>
          </a:bodyPr>
          <a:lstStyle>
            <a:lvl1pPr marL="0" indent="0" algn="ctr">
              <a:spcBef>
                <a:spcPts val="600"/>
              </a:spcBef>
              <a:buNone/>
              <a:defRPr sz="1800" i="1">
                <a:latin typeface="Arial" panose="020B0604020202020204" pitchFamily="34" charset="0"/>
                <a:cs typeface="Arial" panose="020B0604020202020204" pitchFamily="34" charset="0"/>
              </a:defRPr>
            </a:lvl1pPr>
            <a:lvl2pPr marL="457200" indent="0" algn="ctr">
              <a:buNone/>
              <a:defRPr sz="1800" i="1">
                <a:latin typeface="Arial" panose="020B0604020202020204" pitchFamily="34" charset="0"/>
                <a:cs typeface="Arial" panose="020B0604020202020204" pitchFamily="34" charset="0"/>
              </a:defRPr>
            </a:lvl2pPr>
            <a:lvl3pPr marL="914400" indent="0" algn="ctr">
              <a:buNone/>
              <a:defRPr sz="1800" i="1">
                <a:latin typeface="Arial" panose="020B0604020202020204" pitchFamily="34" charset="0"/>
                <a:cs typeface="Arial" panose="020B0604020202020204" pitchFamily="34" charset="0"/>
              </a:defRPr>
            </a:lvl3pPr>
            <a:lvl4pPr marL="1371600" indent="0" algn="ctr">
              <a:buNone/>
              <a:defRPr sz="1800" i="1">
                <a:latin typeface="Arial" panose="020B0604020202020204" pitchFamily="34" charset="0"/>
                <a:cs typeface="Arial" panose="020B0604020202020204" pitchFamily="34" charset="0"/>
              </a:defRPr>
            </a:lvl4pPr>
            <a:lvl5pPr marL="1828800" indent="0" algn="ctr">
              <a:buNone/>
              <a:defRPr sz="1800" i="1">
                <a:latin typeface="Arial" panose="020B0604020202020204" pitchFamily="34" charset="0"/>
                <a:cs typeface="Arial" panose="020B0604020202020204" pitchFamily="34" charset="0"/>
              </a:defRPr>
            </a:lvl5pPr>
          </a:lstStyle>
          <a:p>
            <a:pPr lvl="0"/>
            <a:r>
              <a:rPr lang="en-US" dirty="0" smtClean="0"/>
              <a:t>Click to 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894" y="4301136"/>
            <a:ext cx="773745" cy="1080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6406" y="4378736"/>
            <a:ext cx="958965" cy="1001567"/>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42389" y="4273142"/>
            <a:ext cx="860360" cy="1116000"/>
          </a:xfrm>
          <a:prstGeom prst="rect">
            <a:avLst/>
          </a:prstGeom>
        </p:spPr>
      </p:pic>
      <p:sp>
        <p:nvSpPr>
          <p:cNvPr id="7" name="TextBox 6"/>
          <p:cNvSpPr txBox="1"/>
          <p:nvPr userDrawn="1"/>
        </p:nvSpPr>
        <p:spPr>
          <a:xfrm>
            <a:off x="180000" y="1309806"/>
            <a:ext cx="5916000" cy="288000"/>
          </a:xfrm>
          <a:prstGeom prst="rect">
            <a:avLst/>
          </a:prstGeom>
          <a:noFill/>
        </p:spPr>
        <p:txBody>
          <a:bodyPr wrap="none" lIns="36000" tIns="0" rIns="180000" bIns="0" rtlCol="0" anchor="b">
            <a:noAutofit/>
          </a:bodyPr>
          <a:lstStyle/>
          <a:p>
            <a:pPr algn="r"/>
            <a:r>
              <a:rPr lang="en-US" sz="1100" b="1" dirty="0" smtClean="0">
                <a:latin typeface="Arial" panose="020B0604020202020204" pitchFamily="34" charset="0"/>
                <a:cs typeface="Arial" panose="020B0604020202020204" pitchFamily="34" charset="0"/>
              </a:rPr>
              <a:t>1 Canadian Air Division,</a:t>
            </a:r>
            <a:r>
              <a:rPr lang="en-US" sz="1100" b="1" baseline="0" dirty="0" smtClean="0">
                <a:latin typeface="Arial" panose="020B0604020202020204" pitchFamily="34" charset="0"/>
                <a:cs typeface="Arial" panose="020B0604020202020204" pitchFamily="34" charset="0"/>
              </a:rPr>
              <a:t> Canadian NORAD Region, JFAC, SRR Trenton</a:t>
            </a:r>
            <a:endParaRPr lang="en-CA" sz="1100" b="1" dirty="0">
              <a:latin typeface="Arial" panose="020B0604020202020204" pitchFamily="34" charset="0"/>
              <a:cs typeface="Arial" panose="020B0604020202020204" pitchFamily="34" charset="0"/>
            </a:endParaRPr>
          </a:p>
        </p:txBody>
      </p:sp>
      <p:sp>
        <p:nvSpPr>
          <p:cNvPr id="17" name="TextBox 16"/>
          <p:cNvSpPr txBox="1"/>
          <p:nvPr userDrawn="1"/>
        </p:nvSpPr>
        <p:spPr>
          <a:xfrm>
            <a:off x="6096000" y="1309806"/>
            <a:ext cx="5913493" cy="288000"/>
          </a:xfrm>
          <a:prstGeom prst="rect">
            <a:avLst/>
          </a:prstGeom>
          <a:noFill/>
        </p:spPr>
        <p:txBody>
          <a:bodyPr wrap="none" lIns="180000" tIns="0" rIns="0" bIns="0" rtlCol="0" anchor="b">
            <a:noAutofit/>
          </a:bodyPr>
          <a:lstStyle/>
          <a:p>
            <a:pPr algn="l"/>
            <a:r>
              <a:rPr lang="en-US" sz="1100" b="1" dirty="0" smtClean="0">
                <a:latin typeface="Arial" panose="020B0604020202020204" pitchFamily="34" charset="0"/>
                <a:cs typeface="Arial" panose="020B0604020202020204" pitchFamily="34" charset="0"/>
              </a:rPr>
              <a:t>1re</a:t>
            </a:r>
            <a:r>
              <a:rPr lang="en-US" sz="1100" b="1" baseline="0" dirty="0" smtClean="0">
                <a:latin typeface="Arial" panose="020B0604020202020204" pitchFamily="34" charset="0"/>
                <a:cs typeface="Arial" panose="020B0604020202020204" pitchFamily="34" charset="0"/>
              </a:rPr>
              <a:t> Division </a:t>
            </a:r>
            <a:r>
              <a:rPr lang="en-US" sz="1100" b="1" baseline="0" dirty="0" err="1" smtClean="0">
                <a:latin typeface="Arial" panose="020B0604020202020204" pitchFamily="34" charset="0"/>
                <a:cs typeface="Arial" panose="020B0604020202020204" pitchFamily="34" charset="0"/>
              </a:rPr>
              <a:t>aérienne</a:t>
            </a:r>
            <a:r>
              <a:rPr lang="en-US" sz="1100" b="1" baseline="0" dirty="0" smtClean="0">
                <a:latin typeface="Arial" panose="020B0604020202020204" pitchFamily="34" charset="0"/>
                <a:cs typeface="Arial" panose="020B0604020202020204" pitchFamily="34" charset="0"/>
              </a:rPr>
              <a:t> du Canada, </a:t>
            </a:r>
            <a:r>
              <a:rPr lang="en-US" sz="1100" b="1" baseline="0" dirty="0" err="1" smtClean="0">
                <a:latin typeface="Arial" panose="020B0604020202020204" pitchFamily="34" charset="0"/>
                <a:cs typeface="Arial" panose="020B0604020202020204" pitchFamily="34" charset="0"/>
              </a:rPr>
              <a:t>Région</a:t>
            </a:r>
            <a:r>
              <a:rPr lang="en-US" sz="1100" b="1" baseline="0" dirty="0" smtClean="0">
                <a:latin typeface="Arial" panose="020B0604020202020204" pitchFamily="34" charset="0"/>
                <a:cs typeface="Arial" panose="020B0604020202020204" pitchFamily="34" charset="0"/>
              </a:rPr>
              <a:t> </a:t>
            </a:r>
            <a:r>
              <a:rPr lang="en-US" sz="1100" b="1" baseline="0" dirty="0" err="1" smtClean="0">
                <a:latin typeface="Arial" panose="020B0604020202020204" pitchFamily="34" charset="0"/>
                <a:cs typeface="Arial" panose="020B0604020202020204" pitchFamily="34" charset="0"/>
              </a:rPr>
              <a:t>canadienne</a:t>
            </a:r>
            <a:r>
              <a:rPr lang="en-US" sz="1100" b="1" baseline="0" dirty="0" smtClean="0">
                <a:latin typeface="Arial" panose="020B0604020202020204" pitchFamily="34" charset="0"/>
                <a:cs typeface="Arial" panose="020B0604020202020204" pitchFamily="34" charset="0"/>
              </a:rPr>
              <a:t> du NORAD, CAFI, RRS Trenton </a:t>
            </a:r>
            <a:endParaRPr lang="en-CA"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253079"/>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5" name="Slide Number Placeholder 4"/>
          <p:cNvSpPr>
            <a:spLocks noGrp="1"/>
          </p:cNvSpPr>
          <p:nvPr>
            <p:ph type="sldNum" sz="quarter" idx="12"/>
          </p:nvPr>
        </p:nvSpPr>
        <p:spPr>
          <a:xfrm>
            <a:off x="11293200" y="6642000"/>
            <a:ext cx="720000" cy="216000"/>
          </a:xfrm>
          <a:prstGeom prst="rect">
            <a:avLst/>
          </a:prstGeom>
        </p:spPr>
        <p:txBody>
          <a:bodyPr/>
          <a:lstStyle/>
          <a:p>
            <a:fld id="{CA312C32-9192-49BC-89BD-55E3FA9F6435}" type="slidenum">
              <a:rPr lang="en-CA" smtClean="0"/>
              <a:t>‹#›</a:t>
            </a:fld>
            <a:endParaRPr lang="en-CA"/>
          </a:p>
        </p:txBody>
      </p:sp>
    </p:spTree>
    <p:extLst>
      <p:ext uri="{BB962C8B-B14F-4D97-AF65-F5344CB8AC3E}">
        <p14:creationId xmlns:p14="http://schemas.microsoft.com/office/powerpoint/2010/main" val="1472249788"/>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4000" y="1247774"/>
            <a:ext cx="10584000" cy="3312000"/>
          </a:xfrm>
        </p:spPr>
        <p:txBody>
          <a:bodyPr anchor="ctr">
            <a:normAutofit/>
          </a:bodyPr>
          <a:lstStyle>
            <a:lvl1pPr>
              <a:defRPr sz="4400"/>
            </a:lvl1pPr>
          </a:lstStyle>
          <a:p>
            <a:r>
              <a:rPr lang="en-US" dirty="0" smtClean="0"/>
              <a:t>Click to edit Master title style</a:t>
            </a:r>
            <a:endParaRPr lang="en-CA" dirty="0"/>
          </a:p>
        </p:txBody>
      </p:sp>
      <p:sp>
        <p:nvSpPr>
          <p:cNvPr id="3" name="Text Placeholder 2"/>
          <p:cNvSpPr>
            <a:spLocks noGrp="1"/>
          </p:cNvSpPr>
          <p:nvPr>
            <p:ph type="body" idx="1"/>
          </p:nvPr>
        </p:nvSpPr>
        <p:spPr>
          <a:xfrm>
            <a:off x="804000" y="4608000"/>
            <a:ext cx="10584000" cy="1512000"/>
          </a:xfrm>
        </p:spPr>
        <p:txBody>
          <a:bodyPr anchor="ct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a:xfrm>
            <a:off x="11293200" y="6642000"/>
            <a:ext cx="720000" cy="216000"/>
          </a:xfrm>
          <a:prstGeom prst="rect">
            <a:avLst/>
          </a:prstGeom>
        </p:spPr>
        <p:txBody>
          <a:bodyPr/>
          <a:lstStyle/>
          <a:p>
            <a:fld id="{CA312C32-9192-49BC-89BD-55E3FA9F6435}" type="slidenum">
              <a:rPr lang="en-CA" smtClean="0"/>
              <a:t>‹#›</a:t>
            </a:fld>
            <a:endParaRPr lang="en-CA"/>
          </a:p>
        </p:txBody>
      </p:sp>
    </p:spTree>
    <p:extLst>
      <p:ext uri="{BB962C8B-B14F-4D97-AF65-F5344CB8AC3E}">
        <p14:creationId xmlns:p14="http://schemas.microsoft.com/office/powerpoint/2010/main" val="544471274"/>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79999" y="1224000"/>
            <a:ext cx="5868000" cy="5436000"/>
          </a:xfrm>
        </p:spPr>
        <p:txBody>
          <a:bodyPr vert="horz" lIns="0" tIns="36000" rIns="36000" bIns="0" rtlCol="0">
            <a:normAutofit/>
          </a:bodyPr>
          <a:lstStyle>
            <a:lvl1pPr>
              <a:defRPr lang="en-US" smtClean="0"/>
            </a:lvl1pPr>
            <a:lvl2pPr>
              <a:defRPr lang="en-US" smtClean="0"/>
            </a:lvl2pPr>
            <a:lvl3pPr>
              <a:defRPr lang="en-US" smtClean="0"/>
            </a:lvl3pPr>
            <a:lvl4pPr>
              <a:defRPr lang="en-US" smtClean="0"/>
            </a:lvl4pPr>
            <a:lvl5pPr>
              <a:defRPr lang="en-CA"/>
            </a:lvl5pPr>
          </a:lstStyle>
          <a:p>
            <a:pPr lvl="0"/>
            <a:r>
              <a:rPr lang="en-US" smtClean="0"/>
              <a:t>Click to edit Master text styles</a:t>
            </a:r>
          </a:p>
          <a:p>
            <a:pPr marL="449263" lvl="1" indent="-184150"/>
            <a:r>
              <a:rPr lang="en-US" smtClean="0"/>
              <a:t>Second level</a:t>
            </a:r>
          </a:p>
          <a:p>
            <a:pPr marL="625475" lvl="2" indent="-176213"/>
            <a:r>
              <a:rPr lang="en-US" smtClean="0"/>
              <a:t>Third level</a:t>
            </a:r>
          </a:p>
          <a:p>
            <a:pPr marL="809625" lvl="3" indent="-184150"/>
            <a:r>
              <a:rPr lang="en-US" smtClean="0"/>
              <a:t>Fourth level</a:t>
            </a:r>
          </a:p>
          <a:p>
            <a:pPr marL="985838" lvl="4" indent="-176213"/>
            <a:r>
              <a:rPr lang="en-US" smtClean="0"/>
              <a:t>Fifth level</a:t>
            </a:r>
            <a:endParaRPr lang="en-CA"/>
          </a:p>
        </p:txBody>
      </p:sp>
      <p:sp>
        <p:nvSpPr>
          <p:cNvPr id="4" name="Content Placeholder 3"/>
          <p:cNvSpPr>
            <a:spLocks noGrp="1"/>
          </p:cNvSpPr>
          <p:nvPr>
            <p:ph sz="half" idx="2"/>
          </p:nvPr>
        </p:nvSpPr>
        <p:spPr>
          <a:xfrm>
            <a:off x="6145200" y="1224000"/>
            <a:ext cx="5868000" cy="5436000"/>
          </a:xfrm>
        </p:spPr>
        <p:txBody>
          <a:bodyPr vert="horz" lIns="0" tIns="36000" rIns="36000" bIns="0" rtlCol="0">
            <a:normAutofit/>
          </a:bodyPr>
          <a:lstStyle>
            <a:lvl1pPr>
              <a:defRPr lang="en-US" smtClean="0"/>
            </a:lvl1pPr>
            <a:lvl2pPr>
              <a:defRPr lang="en-US" smtClean="0"/>
            </a:lvl2pPr>
            <a:lvl3pPr>
              <a:defRPr lang="en-US" smtClean="0"/>
            </a:lvl3pPr>
            <a:lvl4pPr>
              <a:defRPr lang="en-US" smtClean="0"/>
            </a:lvl4pPr>
            <a:lvl5pPr>
              <a:defRPr lang="en-CA"/>
            </a:lvl5pPr>
          </a:lstStyle>
          <a:p>
            <a:pPr lvl="0"/>
            <a:r>
              <a:rPr lang="en-US" smtClean="0"/>
              <a:t>Click to edit Master text styles</a:t>
            </a:r>
          </a:p>
          <a:p>
            <a:pPr marL="449263" lvl="1" indent="-184150"/>
            <a:r>
              <a:rPr lang="en-US" smtClean="0"/>
              <a:t>Second level</a:t>
            </a:r>
          </a:p>
          <a:p>
            <a:pPr marL="625475" lvl="2" indent="-176213"/>
            <a:r>
              <a:rPr lang="en-US" smtClean="0"/>
              <a:t>Third level</a:t>
            </a:r>
          </a:p>
          <a:p>
            <a:pPr marL="809625" lvl="3" indent="-184150"/>
            <a:r>
              <a:rPr lang="en-US" smtClean="0"/>
              <a:t>Fourth level</a:t>
            </a:r>
          </a:p>
          <a:p>
            <a:pPr marL="985838" lvl="4" indent="-176213"/>
            <a:r>
              <a:rPr lang="en-US" smtClean="0"/>
              <a:t>Fifth level</a:t>
            </a:r>
            <a:endParaRPr lang="en-CA"/>
          </a:p>
        </p:txBody>
      </p:sp>
      <p:sp>
        <p:nvSpPr>
          <p:cNvPr id="7" name="Slide Number Placeholder 5"/>
          <p:cNvSpPr>
            <a:spLocks noGrp="1"/>
          </p:cNvSpPr>
          <p:nvPr>
            <p:ph type="sldNum" sz="quarter" idx="4"/>
          </p:nvPr>
        </p:nvSpPr>
        <p:spPr>
          <a:xfrm>
            <a:off x="11293200" y="6642000"/>
            <a:ext cx="720000" cy="216000"/>
          </a:xfrm>
          <a:prstGeom prst="rect">
            <a:avLst/>
          </a:prstGeom>
        </p:spPr>
        <p:txBody>
          <a:bodyPr vert="horz" lIns="0" tIns="36000" rIns="0" bIns="36000" rtlCol="0" anchor="ctr"/>
          <a:lstStyle>
            <a:lvl1pPr algn="r">
              <a:defRPr sz="1400" b="1">
                <a:solidFill>
                  <a:schemeClr val="tx1"/>
                </a:solidFill>
                <a:latin typeface="Arial" panose="020B0604020202020204" pitchFamily="34" charset="0"/>
                <a:cs typeface="Arial" panose="020B0604020202020204" pitchFamily="34" charset="0"/>
              </a:defRPr>
            </a:lvl1pPr>
          </a:lstStyle>
          <a:p>
            <a:fld id="{CA312C32-9192-49BC-89BD-55E3FA9F6435}" type="slidenum">
              <a:rPr lang="en-CA" smtClean="0"/>
              <a:pPr/>
              <a:t>‹#›</a:t>
            </a:fld>
            <a:endParaRPr lang="en-CA" dirty="0"/>
          </a:p>
        </p:txBody>
      </p:sp>
    </p:spTree>
    <p:extLst>
      <p:ext uri="{BB962C8B-B14F-4D97-AF65-F5344CB8AC3E}">
        <p14:creationId xmlns:p14="http://schemas.microsoft.com/office/powerpoint/2010/main" val="2571847692"/>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With V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79999" y="1224000"/>
            <a:ext cx="5868000" cy="5436000"/>
          </a:xfrm>
        </p:spPr>
        <p:txBody>
          <a:bodyPr rIns="36000"/>
          <a:lstStyle>
            <a:lvl2pPr marL="449263" indent="-184150">
              <a:defRPr/>
            </a:lvl2pPr>
            <a:lvl3pPr marL="625475" indent="-176213">
              <a:defRPr/>
            </a:lvl3pPr>
            <a:lvl4pPr marL="809625" indent="-184150">
              <a:defRPr/>
            </a:lvl4pPr>
            <a:lvl5pPr marL="985838" indent="-176213">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6145200" y="1224000"/>
            <a:ext cx="5868000" cy="5436000"/>
          </a:xfrm>
        </p:spPr>
        <p:txBody>
          <a:bodyPr vert="horz" lIns="0" tIns="36000" rIns="36000" bIns="0" rtlCol="0">
            <a:normAutofit/>
          </a:bodyPr>
          <a:lstStyle>
            <a:lvl1pPr>
              <a:defRPr lang="en-US" smtClean="0"/>
            </a:lvl1pPr>
            <a:lvl2pPr>
              <a:defRPr lang="en-US" smtClean="0"/>
            </a:lvl2pPr>
            <a:lvl3pPr>
              <a:defRPr lang="en-US" smtClean="0"/>
            </a:lvl3pPr>
            <a:lvl4pPr>
              <a:defRPr lang="en-US" smtClean="0"/>
            </a:lvl4pPr>
            <a:lvl5pPr>
              <a:defRPr lang="en-CA"/>
            </a:lvl5pPr>
          </a:lstStyle>
          <a:p>
            <a:pPr lvl="0"/>
            <a:r>
              <a:rPr lang="en-US" smtClean="0"/>
              <a:t>Click to edit Master text styles</a:t>
            </a:r>
          </a:p>
          <a:p>
            <a:pPr marL="449263" lvl="1" indent="-184150"/>
            <a:r>
              <a:rPr lang="en-US" smtClean="0"/>
              <a:t>Second level</a:t>
            </a:r>
          </a:p>
          <a:p>
            <a:pPr marL="625475" lvl="2" indent="-176213"/>
            <a:r>
              <a:rPr lang="en-US" smtClean="0"/>
              <a:t>Third level</a:t>
            </a:r>
          </a:p>
          <a:p>
            <a:pPr marL="809625" lvl="3" indent="-184150"/>
            <a:r>
              <a:rPr lang="en-US" smtClean="0"/>
              <a:t>Fourth level</a:t>
            </a:r>
          </a:p>
          <a:p>
            <a:pPr marL="985838" lvl="4" indent="-176213"/>
            <a:r>
              <a:rPr lang="en-US" smtClean="0"/>
              <a:t>Fifth level</a:t>
            </a:r>
            <a:endParaRPr lang="en-CA"/>
          </a:p>
        </p:txBody>
      </p:sp>
      <p:cxnSp>
        <p:nvCxnSpPr>
          <p:cNvPr id="6" name="Straight Connector 5"/>
          <p:cNvCxnSpPr/>
          <p:nvPr userDrawn="1"/>
        </p:nvCxnSpPr>
        <p:spPr>
          <a:xfrm>
            <a:off x="6096000" y="1223999"/>
            <a:ext cx="0" cy="5436000"/>
          </a:xfrm>
          <a:prstGeom prst="line">
            <a:avLst/>
          </a:prstGeom>
          <a:ln w="38100">
            <a:solidFill>
              <a:srgbClr val="00338E"/>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11293200" y="6642000"/>
            <a:ext cx="720000" cy="216000"/>
          </a:xfrm>
          <a:prstGeom prst="rect">
            <a:avLst/>
          </a:prstGeom>
        </p:spPr>
        <p:txBody>
          <a:bodyPr vert="horz" lIns="0" tIns="36000" rIns="0" bIns="36000" rtlCol="0" anchor="ctr"/>
          <a:lstStyle>
            <a:lvl1pPr algn="r">
              <a:defRPr sz="1400" b="1">
                <a:solidFill>
                  <a:schemeClr val="tx1"/>
                </a:solidFill>
                <a:latin typeface="Arial" panose="020B0604020202020204" pitchFamily="34" charset="0"/>
                <a:cs typeface="Arial" panose="020B0604020202020204" pitchFamily="34" charset="0"/>
              </a:defRPr>
            </a:lvl1pPr>
          </a:lstStyle>
          <a:p>
            <a:fld id="{CA312C32-9192-49BC-89BD-55E3FA9F6435}" type="slidenum">
              <a:rPr lang="en-CA" smtClean="0"/>
              <a:pPr/>
              <a:t>‹#›</a:t>
            </a:fld>
            <a:endParaRPr lang="en-CA" dirty="0"/>
          </a:p>
        </p:txBody>
      </p:sp>
    </p:spTree>
    <p:extLst>
      <p:ext uri="{BB962C8B-B14F-4D97-AF65-F5344CB8AC3E}">
        <p14:creationId xmlns:p14="http://schemas.microsoft.com/office/powerpoint/2010/main" val="943502687"/>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a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CA" dirty="0"/>
          </a:p>
        </p:txBody>
      </p:sp>
      <p:sp>
        <p:nvSpPr>
          <p:cNvPr id="3" name="Content Placeholder 2"/>
          <p:cNvSpPr>
            <a:spLocks noGrp="1"/>
          </p:cNvSpPr>
          <p:nvPr>
            <p:ph sz="half" idx="1"/>
          </p:nvPr>
        </p:nvSpPr>
        <p:spPr>
          <a:xfrm>
            <a:off x="179999" y="1548000"/>
            <a:ext cx="5868000" cy="2340000"/>
          </a:xfrm>
        </p:spPr>
        <p:txBody>
          <a:bodyPr vert="horz" lIns="36000" tIns="36000" rIns="36000" bIns="0" rtlCol="0">
            <a:normAutofit/>
          </a:bodyPr>
          <a:lstStyle>
            <a:lvl1pPr>
              <a:defRPr lang="en-US" sz="1800" dirty="0" smtClean="0"/>
            </a:lvl1pPr>
            <a:lvl2pPr>
              <a:defRPr lang="en-US" sz="1600" dirty="0" smtClean="0"/>
            </a:lvl2pPr>
            <a:lvl3pPr>
              <a:defRPr lang="en-US" sz="1400" dirty="0" smtClean="0"/>
            </a:lvl3pPr>
            <a:lvl4pPr>
              <a:defRPr lang="en-US" sz="1200" dirty="0" smtClean="0"/>
            </a:lvl4pPr>
            <a:lvl5pPr>
              <a:defRPr lang="en-CA" sz="1200" dirty="0"/>
            </a:lvl5pPr>
          </a:lstStyle>
          <a:p>
            <a:pPr marL="176213" lvl="0" indent="-176213"/>
            <a:r>
              <a:rPr lang="en-US" dirty="0" smtClean="0"/>
              <a:t>Click to edit Master text styles</a:t>
            </a:r>
          </a:p>
          <a:p>
            <a:pPr marL="360363" lvl="1" indent="-184150"/>
            <a:r>
              <a:rPr lang="en-US" dirty="0" smtClean="0"/>
              <a:t>Second level</a:t>
            </a:r>
          </a:p>
          <a:p>
            <a:pPr marL="538163" lvl="2" indent="-177800"/>
            <a:r>
              <a:rPr lang="en-US" dirty="0" smtClean="0"/>
              <a:t>Third level</a:t>
            </a:r>
          </a:p>
          <a:p>
            <a:pPr marL="714375" lvl="3" indent="-176213"/>
            <a:r>
              <a:rPr lang="en-US" dirty="0" smtClean="0"/>
              <a:t>Fourth level</a:t>
            </a:r>
          </a:p>
          <a:p>
            <a:pPr marL="898525" lvl="4" indent="-184150"/>
            <a:r>
              <a:rPr lang="en-US" dirty="0" smtClean="0"/>
              <a:t>Fifth level</a:t>
            </a:r>
            <a:endParaRPr lang="en-CA" dirty="0"/>
          </a:p>
        </p:txBody>
      </p:sp>
      <p:sp>
        <p:nvSpPr>
          <p:cNvPr id="4" name="Content Placeholder 3"/>
          <p:cNvSpPr>
            <a:spLocks noGrp="1"/>
          </p:cNvSpPr>
          <p:nvPr>
            <p:ph sz="half" idx="2"/>
          </p:nvPr>
        </p:nvSpPr>
        <p:spPr>
          <a:xfrm>
            <a:off x="6145200" y="1548000"/>
            <a:ext cx="5868000" cy="2340000"/>
          </a:xfrm>
        </p:spPr>
        <p:txBody>
          <a:bodyPr vert="horz" lIns="36000" tIns="36000" rIns="36000" bIns="0" rtlCol="0">
            <a:normAutofit/>
          </a:bodyPr>
          <a:lstStyle>
            <a:lvl1pPr>
              <a:defRPr lang="en-US" sz="1800" dirty="0" smtClean="0"/>
            </a:lvl1pPr>
            <a:lvl2pPr>
              <a:defRPr lang="en-US" sz="1600" dirty="0" smtClean="0"/>
            </a:lvl2pPr>
            <a:lvl3pPr>
              <a:defRPr lang="en-US" sz="1400" dirty="0" smtClean="0"/>
            </a:lvl3pPr>
            <a:lvl4pPr>
              <a:defRPr lang="en-US" sz="1200" dirty="0" smtClean="0"/>
            </a:lvl4pPr>
            <a:lvl5pPr>
              <a:defRPr lang="en-CA" sz="1200" dirty="0"/>
            </a:lvl5pPr>
          </a:lstStyle>
          <a:p>
            <a:pPr marL="176213" lvl="0" indent="-176213"/>
            <a:r>
              <a:rPr lang="en-US" dirty="0" smtClean="0"/>
              <a:t>Click to edit Master text styles</a:t>
            </a:r>
          </a:p>
          <a:p>
            <a:pPr marL="360363" lvl="1" indent="-184150"/>
            <a:r>
              <a:rPr lang="en-US" dirty="0" smtClean="0"/>
              <a:t>Second level</a:t>
            </a:r>
          </a:p>
          <a:p>
            <a:pPr marL="538163" lvl="2" indent="-177800"/>
            <a:r>
              <a:rPr lang="en-US" dirty="0" smtClean="0"/>
              <a:t>Third level</a:t>
            </a:r>
          </a:p>
          <a:p>
            <a:pPr marL="714375" lvl="3" indent="-176213"/>
            <a:r>
              <a:rPr lang="en-US" dirty="0" smtClean="0"/>
              <a:t>Fourth level</a:t>
            </a:r>
          </a:p>
          <a:p>
            <a:pPr marL="898525" lvl="4" indent="-184150"/>
            <a:r>
              <a:rPr lang="en-US" dirty="0" smtClean="0"/>
              <a:t>Fifth level</a:t>
            </a:r>
            <a:endParaRPr lang="en-CA" dirty="0"/>
          </a:p>
        </p:txBody>
      </p:sp>
      <p:sp>
        <p:nvSpPr>
          <p:cNvPr id="6" name="Text Placeholder 2"/>
          <p:cNvSpPr>
            <a:spLocks noGrp="1"/>
          </p:cNvSpPr>
          <p:nvPr>
            <p:ph type="body" idx="13"/>
          </p:nvPr>
        </p:nvSpPr>
        <p:spPr>
          <a:xfrm>
            <a:off x="179999" y="1224000"/>
            <a:ext cx="5867999" cy="324000"/>
          </a:xfrm>
        </p:spPr>
        <p:txBody>
          <a:bodyPr tIns="0" anchor="ctr">
            <a:norm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4"/>
          <p:cNvSpPr>
            <a:spLocks noGrp="1"/>
          </p:cNvSpPr>
          <p:nvPr>
            <p:ph type="body" sz="quarter" idx="3"/>
          </p:nvPr>
        </p:nvSpPr>
        <p:spPr>
          <a:xfrm>
            <a:off x="6145199" y="1224000"/>
            <a:ext cx="5868001" cy="324000"/>
          </a:xfrm>
        </p:spPr>
        <p:txBody>
          <a:bodyPr tIns="0" anchor="ctr">
            <a:norm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15" name="Straight Connector 14"/>
          <p:cNvCxnSpPr/>
          <p:nvPr userDrawn="1"/>
        </p:nvCxnSpPr>
        <p:spPr>
          <a:xfrm flipV="1">
            <a:off x="179999" y="3924000"/>
            <a:ext cx="11840401" cy="1"/>
          </a:xfrm>
          <a:prstGeom prst="line">
            <a:avLst/>
          </a:prstGeom>
          <a:ln w="38100">
            <a:solidFill>
              <a:srgbClr val="00338E"/>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half" idx="14"/>
          </p:nvPr>
        </p:nvSpPr>
        <p:spPr>
          <a:xfrm>
            <a:off x="179998" y="4284000"/>
            <a:ext cx="5868000" cy="2340000"/>
          </a:xfrm>
        </p:spPr>
        <p:txBody>
          <a:bodyPr vert="horz" lIns="36000" tIns="36000" rIns="36000" bIns="0" rtlCol="0">
            <a:normAutofit/>
          </a:bodyPr>
          <a:lstStyle>
            <a:lvl1pPr>
              <a:defRPr lang="en-US" sz="1800" dirty="0" smtClean="0"/>
            </a:lvl1pPr>
            <a:lvl2pPr>
              <a:defRPr lang="en-US" sz="1600" dirty="0" smtClean="0"/>
            </a:lvl2pPr>
            <a:lvl3pPr>
              <a:defRPr lang="en-US" sz="1400" dirty="0" smtClean="0"/>
            </a:lvl3pPr>
            <a:lvl4pPr>
              <a:defRPr lang="en-US" sz="1200" dirty="0" smtClean="0"/>
            </a:lvl4pPr>
            <a:lvl5pPr>
              <a:defRPr lang="en-CA" sz="1200" dirty="0"/>
            </a:lvl5pPr>
          </a:lstStyle>
          <a:p>
            <a:pPr marL="176213" lvl="0" indent="-176213"/>
            <a:r>
              <a:rPr lang="en-US" dirty="0" smtClean="0"/>
              <a:t>Click to edit Master text styles</a:t>
            </a:r>
          </a:p>
          <a:p>
            <a:pPr marL="360363" lvl="1" indent="-184150"/>
            <a:r>
              <a:rPr lang="en-US" dirty="0" smtClean="0"/>
              <a:t>Second level</a:t>
            </a:r>
          </a:p>
          <a:p>
            <a:pPr marL="538163" lvl="2" indent="-177800"/>
            <a:r>
              <a:rPr lang="en-US" dirty="0" smtClean="0"/>
              <a:t>Third level</a:t>
            </a:r>
          </a:p>
          <a:p>
            <a:pPr marL="714375" lvl="3" indent="-176213"/>
            <a:r>
              <a:rPr lang="en-US" dirty="0" smtClean="0"/>
              <a:t>Fourth level</a:t>
            </a:r>
          </a:p>
          <a:p>
            <a:pPr marL="898525" lvl="4" indent="-184150"/>
            <a:r>
              <a:rPr lang="en-US" dirty="0" smtClean="0"/>
              <a:t>Fifth level</a:t>
            </a:r>
            <a:endParaRPr lang="en-CA" dirty="0"/>
          </a:p>
        </p:txBody>
      </p:sp>
      <p:sp>
        <p:nvSpPr>
          <p:cNvPr id="17" name="Content Placeholder 3"/>
          <p:cNvSpPr>
            <a:spLocks noGrp="1"/>
          </p:cNvSpPr>
          <p:nvPr>
            <p:ph sz="half" idx="15"/>
          </p:nvPr>
        </p:nvSpPr>
        <p:spPr>
          <a:xfrm>
            <a:off x="6145199" y="4284000"/>
            <a:ext cx="5868000" cy="2340000"/>
          </a:xfrm>
        </p:spPr>
        <p:txBody>
          <a:bodyPr vert="horz" lIns="36000" tIns="36000" rIns="36000" bIns="0" rtlCol="0">
            <a:normAutofit/>
          </a:bodyPr>
          <a:lstStyle>
            <a:lvl1pPr>
              <a:defRPr lang="en-US" sz="1800" dirty="0" smtClean="0"/>
            </a:lvl1pPr>
            <a:lvl2pPr>
              <a:defRPr lang="en-US" sz="1600" dirty="0" smtClean="0"/>
            </a:lvl2pPr>
            <a:lvl3pPr>
              <a:defRPr lang="en-US" sz="1400" dirty="0" smtClean="0"/>
            </a:lvl3pPr>
            <a:lvl4pPr>
              <a:defRPr lang="en-US" sz="1200" dirty="0" smtClean="0"/>
            </a:lvl4pPr>
            <a:lvl5pPr>
              <a:defRPr lang="en-CA" sz="1200" dirty="0"/>
            </a:lvl5pPr>
          </a:lstStyle>
          <a:p>
            <a:pPr marL="176213" lvl="0" indent="-176213"/>
            <a:r>
              <a:rPr lang="en-US" dirty="0" smtClean="0"/>
              <a:t>Click to edit Master text styles</a:t>
            </a:r>
          </a:p>
          <a:p>
            <a:pPr marL="360363" lvl="1" indent="-184150"/>
            <a:r>
              <a:rPr lang="en-US" dirty="0" smtClean="0"/>
              <a:t>Second level</a:t>
            </a:r>
          </a:p>
          <a:p>
            <a:pPr marL="538163" lvl="2" indent="-177800"/>
            <a:r>
              <a:rPr lang="en-US" dirty="0" smtClean="0"/>
              <a:t>Third level</a:t>
            </a:r>
          </a:p>
          <a:p>
            <a:pPr marL="714375" lvl="3" indent="-176213"/>
            <a:r>
              <a:rPr lang="en-US" dirty="0" smtClean="0"/>
              <a:t>Fourth level</a:t>
            </a:r>
          </a:p>
          <a:p>
            <a:pPr marL="898525" lvl="4" indent="-184150"/>
            <a:r>
              <a:rPr lang="en-US" dirty="0" smtClean="0"/>
              <a:t>Fifth level</a:t>
            </a:r>
            <a:endParaRPr lang="en-CA" dirty="0"/>
          </a:p>
        </p:txBody>
      </p:sp>
      <p:sp>
        <p:nvSpPr>
          <p:cNvPr id="18" name="Text Placeholder 2"/>
          <p:cNvSpPr>
            <a:spLocks noGrp="1"/>
          </p:cNvSpPr>
          <p:nvPr>
            <p:ph type="body" idx="16"/>
          </p:nvPr>
        </p:nvSpPr>
        <p:spPr>
          <a:xfrm>
            <a:off x="179998" y="3960000"/>
            <a:ext cx="5867999" cy="324000"/>
          </a:xfrm>
        </p:spPr>
        <p:txBody>
          <a:bodyPr tIns="0" anchor="ctr">
            <a:norm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9" name="Text Placeholder 4"/>
          <p:cNvSpPr>
            <a:spLocks noGrp="1"/>
          </p:cNvSpPr>
          <p:nvPr>
            <p:ph type="body" sz="quarter" idx="17"/>
          </p:nvPr>
        </p:nvSpPr>
        <p:spPr>
          <a:xfrm>
            <a:off x="6145198" y="3960000"/>
            <a:ext cx="5868001" cy="324000"/>
          </a:xfrm>
        </p:spPr>
        <p:txBody>
          <a:bodyPr tIns="0" anchor="ctr">
            <a:norm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21" name="Straight Connector 20"/>
          <p:cNvCxnSpPr/>
          <p:nvPr userDrawn="1"/>
        </p:nvCxnSpPr>
        <p:spPr>
          <a:xfrm>
            <a:off x="6096000" y="1224000"/>
            <a:ext cx="0" cy="5436000"/>
          </a:xfrm>
          <a:prstGeom prst="line">
            <a:avLst/>
          </a:prstGeom>
          <a:ln w="38100">
            <a:solidFill>
              <a:srgbClr val="00338E"/>
            </a:solidFill>
          </a:ln>
        </p:spPr>
        <p:style>
          <a:lnRef idx="1">
            <a:schemeClr val="accent1"/>
          </a:lnRef>
          <a:fillRef idx="0">
            <a:schemeClr val="accent1"/>
          </a:fillRef>
          <a:effectRef idx="0">
            <a:schemeClr val="accent1"/>
          </a:effectRef>
          <a:fontRef idx="minor">
            <a:schemeClr val="tx1"/>
          </a:fontRef>
        </p:style>
      </p:cxnSp>
      <p:sp>
        <p:nvSpPr>
          <p:cNvPr id="20" name="Slide Number Placeholder 5"/>
          <p:cNvSpPr>
            <a:spLocks noGrp="1"/>
          </p:cNvSpPr>
          <p:nvPr>
            <p:ph type="sldNum" sz="quarter" idx="4"/>
          </p:nvPr>
        </p:nvSpPr>
        <p:spPr>
          <a:xfrm>
            <a:off x="11293200" y="6642000"/>
            <a:ext cx="720000" cy="216000"/>
          </a:xfrm>
          <a:prstGeom prst="rect">
            <a:avLst/>
          </a:prstGeom>
        </p:spPr>
        <p:txBody>
          <a:bodyPr vert="horz" lIns="0" tIns="36000" rIns="0" bIns="36000" rtlCol="0" anchor="ctr"/>
          <a:lstStyle>
            <a:lvl1pPr algn="r">
              <a:defRPr sz="1400" b="1">
                <a:solidFill>
                  <a:schemeClr val="tx1"/>
                </a:solidFill>
                <a:latin typeface="Arial" panose="020B0604020202020204" pitchFamily="34" charset="0"/>
                <a:cs typeface="Arial" panose="020B0604020202020204" pitchFamily="34" charset="0"/>
              </a:defRPr>
            </a:lvl1pPr>
          </a:lstStyle>
          <a:p>
            <a:fld id="{CA312C32-9192-49BC-89BD-55E3FA9F6435}" type="slidenum">
              <a:rPr lang="en-CA" smtClean="0"/>
              <a:pPr/>
              <a:t>‹#›</a:t>
            </a:fld>
            <a:endParaRPr lang="en-CA" dirty="0"/>
          </a:p>
        </p:txBody>
      </p:sp>
    </p:spTree>
    <p:extLst>
      <p:ext uri="{BB962C8B-B14F-4D97-AF65-F5344CB8AC3E}">
        <p14:creationId xmlns:p14="http://schemas.microsoft.com/office/powerpoint/2010/main" val="3275500286"/>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93200" y="6642000"/>
            <a:ext cx="720000" cy="216000"/>
          </a:xfrm>
          <a:prstGeom prst="rect">
            <a:avLst/>
          </a:prstGeom>
        </p:spPr>
        <p:txBody>
          <a:bodyPr/>
          <a:lstStyle/>
          <a:p>
            <a:fld id="{CA312C32-9192-49BC-89BD-55E3FA9F6435}" type="slidenum">
              <a:rPr lang="en-CA" smtClean="0"/>
              <a:t>‹#›</a:t>
            </a:fld>
            <a:endParaRPr lang="en-CA"/>
          </a:p>
        </p:txBody>
      </p:sp>
    </p:spTree>
    <p:extLst>
      <p:ext uri="{BB962C8B-B14F-4D97-AF65-F5344CB8AC3E}">
        <p14:creationId xmlns:p14="http://schemas.microsoft.com/office/powerpoint/2010/main" val="2201945096"/>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Domestic Map">
    <p:spTree>
      <p:nvGrpSpPr>
        <p:cNvPr id="1" name=""/>
        <p:cNvGrpSpPr/>
        <p:nvPr/>
      </p:nvGrpSpPr>
      <p:grpSpPr>
        <a:xfrm>
          <a:off x="0" y="0"/>
          <a:ext cx="0" cy="0"/>
          <a:chOff x="0" y="0"/>
          <a:chExt cx="0" cy="0"/>
        </a:xfrm>
      </p:grpSpPr>
      <p:pic>
        <p:nvPicPr>
          <p:cNvPr id="5" name="Picture 2" descr="Canada-US (6x10)"/>
          <p:cNvPicPr>
            <a:picLocks noChangeAspect="1" noChangeArrowheads="1"/>
          </p:cNvPicPr>
          <p:nvPr userDrawn="1"/>
        </p:nvPicPr>
        <p:blipFill>
          <a:blip r:embed="rId2"/>
          <a:srcRect l="3019" r="544" b="4235"/>
          <a:stretch>
            <a:fillRect/>
          </a:stretch>
        </p:blipFill>
        <p:spPr bwMode="auto">
          <a:xfrm>
            <a:off x="1" y="1097709"/>
            <a:ext cx="12192000" cy="5365084"/>
          </a:xfrm>
          <a:prstGeom prst="rect">
            <a:avLst/>
          </a:prstGeom>
          <a:noFill/>
          <a:ln w="9525">
            <a:noFill/>
            <a:miter lim="800000"/>
            <a:headEnd/>
            <a:tailEnd/>
          </a:ln>
        </p:spPr>
      </p:pic>
      <p:sp>
        <p:nvSpPr>
          <p:cNvPr id="8" name="Title 1"/>
          <p:cNvSpPr>
            <a:spLocks noGrp="1"/>
          </p:cNvSpPr>
          <p:nvPr>
            <p:ph type="ctrTitle"/>
          </p:nvPr>
        </p:nvSpPr>
        <p:spPr>
          <a:xfrm>
            <a:off x="1656272" y="298800"/>
            <a:ext cx="8879456" cy="824400"/>
          </a:xfrm>
          <a:prstGeom prst="rect">
            <a:avLst/>
          </a:prstGeom>
        </p:spPr>
        <p:txBody>
          <a:bodyPr/>
          <a:lstStyle>
            <a:lvl1pPr algn="ctr">
              <a:defRPr sz="3600">
                <a:solidFill>
                  <a:srgbClr val="002060"/>
                </a:solidFill>
              </a:defRPr>
            </a:lvl1pPr>
          </a:lstStyle>
          <a:p>
            <a:r>
              <a:rPr lang="en-US" dirty="0" smtClean="0"/>
              <a:t>Click to edit Master title style</a:t>
            </a:r>
            <a:endParaRPr lang="en-CA" dirty="0"/>
          </a:p>
        </p:txBody>
      </p:sp>
      <p:sp>
        <p:nvSpPr>
          <p:cNvPr id="6" name="TextBox 55"/>
          <p:cNvSpPr txBox="1">
            <a:spLocks noChangeArrowheads="1"/>
          </p:cNvSpPr>
          <p:nvPr userDrawn="1"/>
        </p:nvSpPr>
        <p:spPr bwMode="auto">
          <a:xfrm>
            <a:off x="11045135" y="5702129"/>
            <a:ext cx="114686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a:solidFill>
                  <a:srgbClr val="000000"/>
                </a:solidFill>
                <a:cs typeface="Arial" charset="0"/>
              </a:rPr>
              <a:t>Operations</a:t>
            </a:r>
          </a:p>
        </p:txBody>
      </p:sp>
      <p:sp>
        <p:nvSpPr>
          <p:cNvPr id="7" name="TextBox 55"/>
          <p:cNvSpPr txBox="1">
            <a:spLocks noChangeArrowheads="1"/>
          </p:cNvSpPr>
          <p:nvPr userDrawn="1"/>
        </p:nvSpPr>
        <p:spPr bwMode="auto">
          <a:xfrm>
            <a:off x="11059953" y="5974383"/>
            <a:ext cx="113204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a:solidFill>
                  <a:srgbClr val="000000"/>
                </a:solidFill>
                <a:cs typeface="Arial" charset="0"/>
              </a:rPr>
              <a:t>Exercises</a:t>
            </a:r>
          </a:p>
        </p:txBody>
      </p:sp>
      <p:sp>
        <p:nvSpPr>
          <p:cNvPr id="9" name="Oval 8"/>
          <p:cNvSpPr/>
          <p:nvPr userDrawn="1"/>
        </p:nvSpPr>
        <p:spPr>
          <a:xfrm>
            <a:off x="10919460" y="6004680"/>
            <a:ext cx="197540" cy="185468"/>
          </a:xfrm>
          <a:prstGeom prst="ellipse">
            <a:avLst/>
          </a:prstGeom>
          <a:solidFill>
            <a:srgbClr val="0000F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A" sz="1600" b="1" dirty="0">
              <a:solidFill>
                <a:prstClr val="white"/>
              </a:solidFill>
              <a:latin typeface=" Arial"/>
            </a:endParaRPr>
          </a:p>
        </p:txBody>
      </p:sp>
      <p:sp>
        <p:nvSpPr>
          <p:cNvPr id="10" name="Oval 9"/>
          <p:cNvSpPr/>
          <p:nvPr userDrawn="1"/>
        </p:nvSpPr>
        <p:spPr>
          <a:xfrm>
            <a:off x="10919460" y="5732424"/>
            <a:ext cx="197540" cy="185468"/>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sz="1600" b="1" dirty="0">
              <a:solidFill>
                <a:prstClr val="white"/>
              </a:solidFill>
              <a:latin typeface=" Arial"/>
            </a:endParaRPr>
          </a:p>
        </p:txBody>
      </p:sp>
      <p:sp>
        <p:nvSpPr>
          <p:cNvPr id="11" name="Oval 10"/>
          <p:cNvSpPr/>
          <p:nvPr userDrawn="1"/>
        </p:nvSpPr>
        <p:spPr>
          <a:xfrm>
            <a:off x="10919460" y="6263204"/>
            <a:ext cx="197540" cy="185468"/>
          </a:xfrm>
          <a:prstGeom prst="ellipse">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sz="1600" b="1" dirty="0">
              <a:solidFill>
                <a:prstClr val="white"/>
              </a:solidFill>
              <a:latin typeface=" Arial"/>
            </a:endParaRPr>
          </a:p>
        </p:txBody>
      </p:sp>
      <p:sp>
        <p:nvSpPr>
          <p:cNvPr id="14" name="TextBox 55"/>
          <p:cNvSpPr txBox="1">
            <a:spLocks noChangeArrowheads="1"/>
          </p:cNvSpPr>
          <p:nvPr userDrawn="1"/>
        </p:nvSpPr>
        <p:spPr bwMode="auto">
          <a:xfrm>
            <a:off x="11069375" y="6240528"/>
            <a:ext cx="111485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smtClean="0">
                <a:solidFill>
                  <a:srgbClr val="000000"/>
                </a:solidFill>
                <a:cs typeface="Arial" charset="0"/>
              </a:rPr>
              <a:t>Arctic Air Plan</a:t>
            </a:r>
            <a:endParaRPr lang="en-US" altLang="en-US" sz="1000" b="1" dirty="0">
              <a:solidFill>
                <a:srgbClr val="000000"/>
              </a:solidFill>
              <a:cs typeface="Arial" charset="0"/>
            </a:endParaRPr>
          </a:p>
        </p:txBody>
      </p:sp>
      <p:sp>
        <p:nvSpPr>
          <p:cNvPr id="15" name="TextBox 55"/>
          <p:cNvSpPr txBox="1">
            <a:spLocks noChangeArrowheads="1"/>
          </p:cNvSpPr>
          <p:nvPr userDrawn="1"/>
        </p:nvSpPr>
        <p:spPr bwMode="auto">
          <a:xfrm>
            <a:off x="11045135" y="5442967"/>
            <a:ext cx="114686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smtClean="0">
                <a:solidFill>
                  <a:srgbClr val="000000"/>
                </a:solidFill>
                <a:cs typeface="Arial" charset="0"/>
              </a:rPr>
              <a:t>Special Events</a:t>
            </a:r>
            <a:endParaRPr lang="en-US" altLang="en-US" sz="1000" b="1" dirty="0">
              <a:solidFill>
                <a:srgbClr val="000000"/>
              </a:solidFill>
              <a:cs typeface="Arial" charset="0"/>
            </a:endParaRPr>
          </a:p>
        </p:txBody>
      </p:sp>
      <p:sp>
        <p:nvSpPr>
          <p:cNvPr id="16" name="Oval 15"/>
          <p:cNvSpPr/>
          <p:nvPr userDrawn="1"/>
        </p:nvSpPr>
        <p:spPr>
          <a:xfrm>
            <a:off x="10919460" y="5473262"/>
            <a:ext cx="197540" cy="185468"/>
          </a:xfrm>
          <a:prstGeom prst="ellipse">
            <a:avLst/>
          </a:prstGeom>
          <a:solidFill>
            <a:srgbClr val="00FF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sz="1600" b="1" dirty="0">
              <a:solidFill>
                <a:prstClr val="white"/>
              </a:solidFill>
              <a:latin typeface=" Arial"/>
            </a:endParaRPr>
          </a:p>
        </p:txBody>
      </p:sp>
      <p:sp>
        <p:nvSpPr>
          <p:cNvPr id="17" name="Slide Number Placeholder 5"/>
          <p:cNvSpPr>
            <a:spLocks noGrp="1"/>
          </p:cNvSpPr>
          <p:nvPr>
            <p:ph type="sldNum" sz="quarter" idx="4"/>
          </p:nvPr>
        </p:nvSpPr>
        <p:spPr>
          <a:xfrm>
            <a:off x="11293200" y="6642000"/>
            <a:ext cx="720000" cy="216000"/>
          </a:xfrm>
          <a:prstGeom prst="rect">
            <a:avLst/>
          </a:prstGeom>
        </p:spPr>
        <p:txBody>
          <a:bodyPr vert="horz" lIns="0" tIns="36000" rIns="0" bIns="36000" rtlCol="0" anchor="ctr"/>
          <a:lstStyle>
            <a:lvl1pPr algn="r">
              <a:defRPr sz="1400" b="1">
                <a:solidFill>
                  <a:schemeClr val="tx1"/>
                </a:solidFill>
                <a:latin typeface="Arial" panose="020B0604020202020204" pitchFamily="34" charset="0"/>
                <a:cs typeface="Arial" panose="020B0604020202020204" pitchFamily="34" charset="0"/>
              </a:defRPr>
            </a:lvl1pPr>
          </a:lstStyle>
          <a:p>
            <a:fld id="{CA312C32-9192-49BC-89BD-55E3FA9F6435}" type="slidenum">
              <a:rPr lang="en-CA" smtClean="0"/>
              <a:pPr/>
              <a:t>‹#›</a:t>
            </a:fld>
            <a:endParaRPr lang="en-CA" dirty="0"/>
          </a:p>
        </p:txBody>
      </p:sp>
    </p:spTree>
    <p:extLst>
      <p:ext uri="{BB962C8B-B14F-4D97-AF65-F5344CB8AC3E}">
        <p14:creationId xmlns:p14="http://schemas.microsoft.com/office/powerpoint/2010/main" val="1018884785"/>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Global Map">
    <p:spTree>
      <p:nvGrpSpPr>
        <p:cNvPr id="1" name=""/>
        <p:cNvGrpSpPr/>
        <p:nvPr/>
      </p:nvGrpSpPr>
      <p:grpSpPr>
        <a:xfrm>
          <a:off x="0" y="0"/>
          <a:ext cx="0" cy="0"/>
          <a:chOff x="0" y="0"/>
          <a:chExt cx="0" cy="0"/>
        </a:xfrm>
      </p:grpSpPr>
      <p:sp>
        <p:nvSpPr>
          <p:cNvPr id="7" name="Title 1"/>
          <p:cNvSpPr>
            <a:spLocks noGrp="1"/>
          </p:cNvSpPr>
          <p:nvPr>
            <p:ph type="ctrTitle"/>
          </p:nvPr>
        </p:nvSpPr>
        <p:spPr>
          <a:xfrm>
            <a:off x="1656272" y="298800"/>
            <a:ext cx="8879456" cy="824400"/>
          </a:xfrm>
          <a:prstGeom prst="rect">
            <a:avLst/>
          </a:prstGeom>
        </p:spPr>
        <p:txBody>
          <a:bodyPr/>
          <a:lstStyle>
            <a:lvl1pPr algn="ctr">
              <a:defRPr sz="3600">
                <a:solidFill>
                  <a:srgbClr val="002060"/>
                </a:solidFill>
              </a:defRPr>
            </a:lvl1pPr>
          </a:lstStyle>
          <a:p>
            <a:r>
              <a:rPr lang="en-US" dirty="0" smtClean="0"/>
              <a:t>Click to edit Master title style</a:t>
            </a:r>
            <a:endParaRPr lang="en-CA" dirty="0"/>
          </a:p>
        </p:txBody>
      </p:sp>
      <p:pic>
        <p:nvPicPr>
          <p:cNvPr id="8" name="Picture 3" descr="World (6x10)"/>
          <p:cNvPicPr>
            <a:picLocks noChangeAspect="1" noChangeArrowheads="1"/>
          </p:cNvPicPr>
          <p:nvPr userDrawn="1"/>
        </p:nvPicPr>
        <p:blipFill>
          <a:blip r:embed="rId2"/>
          <a:srcRect/>
          <a:stretch>
            <a:fillRect/>
          </a:stretch>
        </p:blipFill>
        <p:spPr bwMode="auto">
          <a:xfrm>
            <a:off x="0" y="1070176"/>
            <a:ext cx="12191999" cy="5317200"/>
          </a:xfrm>
          <a:prstGeom prst="rect">
            <a:avLst/>
          </a:prstGeom>
          <a:noFill/>
          <a:ln w="9525">
            <a:noFill/>
            <a:miter lim="800000"/>
            <a:headEnd/>
            <a:tailEnd/>
          </a:ln>
        </p:spPr>
      </p:pic>
      <p:sp>
        <p:nvSpPr>
          <p:cNvPr id="6" name="TextBox 55"/>
          <p:cNvSpPr txBox="1">
            <a:spLocks noChangeArrowheads="1"/>
          </p:cNvSpPr>
          <p:nvPr userDrawn="1"/>
        </p:nvSpPr>
        <p:spPr bwMode="auto">
          <a:xfrm>
            <a:off x="11045135" y="5702129"/>
            <a:ext cx="114686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a:solidFill>
                  <a:srgbClr val="000000"/>
                </a:solidFill>
                <a:cs typeface="Arial" charset="0"/>
              </a:rPr>
              <a:t>Operations</a:t>
            </a:r>
          </a:p>
        </p:txBody>
      </p:sp>
      <p:sp>
        <p:nvSpPr>
          <p:cNvPr id="9" name="TextBox 55"/>
          <p:cNvSpPr txBox="1">
            <a:spLocks noChangeArrowheads="1"/>
          </p:cNvSpPr>
          <p:nvPr userDrawn="1"/>
        </p:nvSpPr>
        <p:spPr bwMode="auto">
          <a:xfrm>
            <a:off x="11059953" y="5974383"/>
            <a:ext cx="113204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a:solidFill>
                  <a:srgbClr val="000000"/>
                </a:solidFill>
                <a:cs typeface="Arial" charset="0"/>
              </a:rPr>
              <a:t>Exercises</a:t>
            </a:r>
          </a:p>
        </p:txBody>
      </p:sp>
      <p:sp>
        <p:nvSpPr>
          <p:cNvPr id="10" name="Oval 9"/>
          <p:cNvSpPr/>
          <p:nvPr userDrawn="1"/>
        </p:nvSpPr>
        <p:spPr>
          <a:xfrm>
            <a:off x="10919460" y="6004680"/>
            <a:ext cx="197540" cy="185468"/>
          </a:xfrm>
          <a:prstGeom prst="ellipse">
            <a:avLst/>
          </a:prstGeom>
          <a:solidFill>
            <a:srgbClr val="0000F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A" sz="1600" b="1" dirty="0">
              <a:solidFill>
                <a:prstClr val="white"/>
              </a:solidFill>
              <a:latin typeface=" Arial"/>
            </a:endParaRPr>
          </a:p>
        </p:txBody>
      </p:sp>
      <p:sp>
        <p:nvSpPr>
          <p:cNvPr id="11" name="Oval 10"/>
          <p:cNvSpPr/>
          <p:nvPr userDrawn="1"/>
        </p:nvSpPr>
        <p:spPr>
          <a:xfrm>
            <a:off x="10919460" y="5732424"/>
            <a:ext cx="197540" cy="185468"/>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sz="1600" b="1" dirty="0">
              <a:solidFill>
                <a:prstClr val="white"/>
              </a:solidFill>
              <a:latin typeface=" Arial"/>
            </a:endParaRPr>
          </a:p>
        </p:txBody>
      </p:sp>
      <p:sp>
        <p:nvSpPr>
          <p:cNvPr id="12" name="Oval 11"/>
          <p:cNvSpPr/>
          <p:nvPr userDrawn="1"/>
        </p:nvSpPr>
        <p:spPr>
          <a:xfrm>
            <a:off x="10919460" y="6263204"/>
            <a:ext cx="197540" cy="185468"/>
          </a:xfrm>
          <a:prstGeom prst="ellipse">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sz="1600" b="1" dirty="0">
              <a:solidFill>
                <a:prstClr val="white"/>
              </a:solidFill>
              <a:latin typeface=" Arial"/>
            </a:endParaRPr>
          </a:p>
        </p:txBody>
      </p:sp>
      <p:sp>
        <p:nvSpPr>
          <p:cNvPr id="15" name="TextBox 55"/>
          <p:cNvSpPr txBox="1">
            <a:spLocks noChangeArrowheads="1"/>
          </p:cNvSpPr>
          <p:nvPr userDrawn="1"/>
        </p:nvSpPr>
        <p:spPr bwMode="auto">
          <a:xfrm>
            <a:off x="11069375" y="6240528"/>
            <a:ext cx="111485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smtClean="0">
                <a:solidFill>
                  <a:srgbClr val="000000"/>
                </a:solidFill>
                <a:cs typeface="Arial" charset="0"/>
              </a:rPr>
              <a:t>Arctic Air Plan</a:t>
            </a:r>
            <a:endParaRPr lang="en-US" altLang="en-US" sz="1000" b="1" dirty="0">
              <a:solidFill>
                <a:srgbClr val="000000"/>
              </a:solidFill>
              <a:cs typeface="Arial" charset="0"/>
            </a:endParaRPr>
          </a:p>
        </p:txBody>
      </p:sp>
      <p:sp>
        <p:nvSpPr>
          <p:cNvPr id="16" name="TextBox 55"/>
          <p:cNvSpPr txBox="1">
            <a:spLocks noChangeArrowheads="1"/>
          </p:cNvSpPr>
          <p:nvPr userDrawn="1"/>
        </p:nvSpPr>
        <p:spPr bwMode="auto">
          <a:xfrm>
            <a:off x="11045135" y="5442967"/>
            <a:ext cx="114686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smtClean="0">
                <a:solidFill>
                  <a:srgbClr val="000000"/>
                </a:solidFill>
                <a:cs typeface="Arial" charset="0"/>
              </a:rPr>
              <a:t>Special Events</a:t>
            </a:r>
            <a:endParaRPr lang="en-US" altLang="en-US" sz="1000" b="1" dirty="0">
              <a:solidFill>
                <a:srgbClr val="000000"/>
              </a:solidFill>
              <a:cs typeface="Arial" charset="0"/>
            </a:endParaRPr>
          </a:p>
        </p:txBody>
      </p:sp>
      <p:sp>
        <p:nvSpPr>
          <p:cNvPr id="17" name="Oval 16"/>
          <p:cNvSpPr/>
          <p:nvPr userDrawn="1"/>
        </p:nvSpPr>
        <p:spPr>
          <a:xfrm>
            <a:off x="10919460" y="5473262"/>
            <a:ext cx="197540" cy="185468"/>
          </a:xfrm>
          <a:prstGeom prst="ellipse">
            <a:avLst/>
          </a:prstGeom>
          <a:solidFill>
            <a:srgbClr val="00FF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sz="1600" b="1" dirty="0">
              <a:solidFill>
                <a:prstClr val="white"/>
              </a:solidFill>
              <a:latin typeface=" Arial"/>
            </a:endParaRPr>
          </a:p>
        </p:txBody>
      </p:sp>
      <p:sp>
        <p:nvSpPr>
          <p:cNvPr id="18" name="Slide Number Placeholder 5"/>
          <p:cNvSpPr>
            <a:spLocks noGrp="1"/>
          </p:cNvSpPr>
          <p:nvPr>
            <p:ph type="sldNum" sz="quarter" idx="4"/>
          </p:nvPr>
        </p:nvSpPr>
        <p:spPr>
          <a:xfrm>
            <a:off x="11293200" y="6642000"/>
            <a:ext cx="720000" cy="216000"/>
          </a:xfrm>
          <a:prstGeom prst="rect">
            <a:avLst/>
          </a:prstGeom>
        </p:spPr>
        <p:txBody>
          <a:bodyPr vert="horz" lIns="0" tIns="36000" rIns="0" bIns="36000" rtlCol="0" anchor="ctr"/>
          <a:lstStyle>
            <a:lvl1pPr algn="r">
              <a:defRPr sz="1400" b="1">
                <a:solidFill>
                  <a:schemeClr val="tx1"/>
                </a:solidFill>
                <a:latin typeface="Arial" panose="020B0604020202020204" pitchFamily="34" charset="0"/>
                <a:cs typeface="Arial" panose="020B0604020202020204" pitchFamily="34" charset="0"/>
              </a:defRPr>
            </a:lvl1pPr>
          </a:lstStyle>
          <a:p>
            <a:fld id="{CA312C32-9192-49BC-89BD-55E3FA9F6435}" type="slidenum">
              <a:rPr lang="en-CA" smtClean="0"/>
              <a:pPr/>
              <a:t>‹#›</a:t>
            </a:fld>
            <a:endParaRPr lang="en-CA" dirty="0"/>
          </a:p>
        </p:txBody>
      </p:sp>
    </p:spTree>
    <p:extLst>
      <p:ext uri="{BB962C8B-B14F-4D97-AF65-F5344CB8AC3E}">
        <p14:creationId xmlns:p14="http://schemas.microsoft.com/office/powerpoint/2010/main" val="1875680717"/>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omestic Map">
    <p:spTree>
      <p:nvGrpSpPr>
        <p:cNvPr id="1" name=""/>
        <p:cNvGrpSpPr/>
        <p:nvPr/>
      </p:nvGrpSpPr>
      <p:grpSpPr>
        <a:xfrm>
          <a:off x="0" y="0"/>
          <a:ext cx="0" cy="0"/>
          <a:chOff x="0" y="0"/>
          <a:chExt cx="0" cy="0"/>
        </a:xfrm>
      </p:grpSpPr>
      <p:sp>
        <p:nvSpPr>
          <p:cNvPr id="7" name="Title 1"/>
          <p:cNvSpPr>
            <a:spLocks noGrp="1"/>
          </p:cNvSpPr>
          <p:nvPr>
            <p:ph type="ctrTitle"/>
          </p:nvPr>
        </p:nvSpPr>
        <p:spPr>
          <a:xfrm>
            <a:off x="1805797" y="298800"/>
            <a:ext cx="8544000" cy="824400"/>
          </a:xfrm>
          <a:prstGeom prst="rect">
            <a:avLst/>
          </a:prstGeom>
        </p:spPr>
        <p:txBody>
          <a:bodyPr lIns="0" rIns="0">
            <a:normAutofit/>
          </a:bodyPr>
          <a:lstStyle>
            <a:lvl1pPr algn="ctr">
              <a:defRPr sz="3200">
                <a:solidFill>
                  <a:srgbClr val="002060"/>
                </a:solidFill>
              </a:defRPr>
            </a:lvl1pPr>
          </a:lstStyle>
          <a:p>
            <a:r>
              <a:rPr lang="en-US" dirty="0" smtClean="0"/>
              <a:t>Click to edit Master title style</a:t>
            </a:r>
            <a:endParaRPr lang="en-CA" dirty="0"/>
          </a:p>
        </p:txBody>
      </p:sp>
      <p:pic>
        <p:nvPicPr>
          <p:cNvPr id="8" name="Picture 2" descr="Canada-US (6x10)"/>
          <p:cNvPicPr>
            <a:picLocks noChangeAspect="1" noChangeArrowheads="1"/>
          </p:cNvPicPr>
          <p:nvPr userDrawn="1"/>
        </p:nvPicPr>
        <p:blipFill>
          <a:blip r:embed="rId2">
            <a:extLst>
              <a:ext uri="{28A0092B-C50C-407E-A947-70E740481C1C}">
                <a14:useLocalDpi xmlns:a14="http://schemas.microsoft.com/office/drawing/2010/main" val="0"/>
              </a:ext>
            </a:extLst>
          </a:blip>
          <a:srcRect r="27" b="-19"/>
          <a:stretch>
            <a:fillRect/>
          </a:stretch>
        </p:blipFill>
        <p:spPr bwMode="auto">
          <a:xfrm>
            <a:off x="3548943" y="1199781"/>
            <a:ext cx="8643056" cy="51768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3" hasCustomPrompt="1"/>
          </p:nvPr>
        </p:nvSpPr>
        <p:spPr>
          <a:xfrm>
            <a:off x="44943" y="1372580"/>
            <a:ext cx="3504000" cy="5004037"/>
          </a:xfrm>
          <a:prstGeom prst="rect">
            <a:avLst/>
          </a:prstGeom>
        </p:spPr>
        <p:txBody>
          <a:bodyPr rIns="0"/>
          <a:lstStyle>
            <a:lvl1pPr marL="138113" indent="-138113">
              <a:spcBef>
                <a:spcPts val="1800"/>
              </a:spcBef>
              <a:buFont typeface="Courier New" panose="02070309020205020404" pitchFamily="49" charset="0"/>
              <a:buChar char="o"/>
              <a:defRPr sz="1200" b="1"/>
            </a:lvl1pPr>
            <a:lvl2pPr marL="155575" indent="-147638">
              <a:buFont typeface="Arial" panose="020B0604020202020204" pitchFamily="34" charset="0"/>
              <a:buChar char="•"/>
              <a:defRPr lang="en-CA" sz="1200" kern="1200" dirty="0">
                <a:solidFill>
                  <a:schemeClr val="tx1"/>
                </a:solidFill>
                <a:latin typeface="Arial"/>
                <a:ea typeface="+mn-ea"/>
                <a:cs typeface="Arial"/>
              </a:defRPr>
            </a:lvl2pPr>
            <a:lvl3pPr marL="327025" indent="-171450">
              <a:buFont typeface="Wingdings" panose="05000000000000000000" pitchFamily="2" charset="2"/>
              <a:buChar char="q"/>
              <a:defRPr sz="1200"/>
            </a:lvl3pPr>
            <a:lvl4pPr marL="1452562" indent="0">
              <a:buNone/>
              <a:defRPr sz="1200"/>
            </a:lvl4pPr>
            <a:lvl5pPr>
              <a:defRPr sz="1200"/>
            </a:lvl5pPr>
          </a:lstStyle>
          <a:p>
            <a:pPr lvl="0"/>
            <a:r>
              <a:rPr lang="en-US" dirty="0" smtClean="0"/>
              <a:t>Mission Title</a:t>
            </a:r>
          </a:p>
          <a:p>
            <a:pPr lvl="1"/>
            <a:r>
              <a:rPr lang="en-US" dirty="0" smtClean="0"/>
              <a:t>Aircraft</a:t>
            </a:r>
            <a:endParaRPr lang="en-CA" dirty="0"/>
          </a:p>
        </p:txBody>
      </p:sp>
      <p:sp>
        <p:nvSpPr>
          <p:cNvPr id="15" name="Text Placeholder 14"/>
          <p:cNvSpPr>
            <a:spLocks noGrp="1"/>
          </p:cNvSpPr>
          <p:nvPr>
            <p:ph type="body" sz="quarter" idx="14" hasCustomPrompt="1"/>
          </p:nvPr>
        </p:nvSpPr>
        <p:spPr>
          <a:xfrm>
            <a:off x="1" y="989615"/>
            <a:ext cx="2380891" cy="306387"/>
          </a:xfrm>
          <a:prstGeom prst="rect">
            <a:avLst/>
          </a:prstGeom>
        </p:spPr>
        <p:txBody>
          <a:bodyPr/>
          <a:lstStyle>
            <a:lvl1pPr marL="0" indent="0">
              <a:buNone/>
              <a:defRPr sz="1400" b="1"/>
            </a:lvl1pPr>
          </a:lstStyle>
          <a:p>
            <a:pPr lvl="0"/>
            <a:r>
              <a:rPr lang="en-US" dirty="0" smtClean="0"/>
              <a:t>Date</a:t>
            </a:r>
            <a:endParaRPr lang="en-CA" dirty="0"/>
          </a:p>
        </p:txBody>
      </p:sp>
      <p:sp>
        <p:nvSpPr>
          <p:cNvPr id="14" name="TextBox 55"/>
          <p:cNvSpPr txBox="1">
            <a:spLocks noChangeArrowheads="1"/>
          </p:cNvSpPr>
          <p:nvPr userDrawn="1"/>
        </p:nvSpPr>
        <p:spPr bwMode="auto">
          <a:xfrm>
            <a:off x="11045135" y="5702129"/>
            <a:ext cx="114686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a:solidFill>
                  <a:srgbClr val="000000"/>
                </a:solidFill>
                <a:cs typeface="Arial" charset="0"/>
              </a:rPr>
              <a:t>Operations</a:t>
            </a:r>
          </a:p>
        </p:txBody>
      </p:sp>
      <p:sp>
        <p:nvSpPr>
          <p:cNvPr id="16" name="TextBox 55"/>
          <p:cNvSpPr txBox="1">
            <a:spLocks noChangeArrowheads="1"/>
          </p:cNvSpPr>
          <p:nvPr userDrawn="1"/>
        </p:nvSpPr>
        <p:spPr bwMode="auto">
          <a:xfrm>
            <a:off x="11059953" y="5974383"/>
            <a:ext cx="113204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a:solidFill>
                  <a:srgbClr val="000000"/>
                </a:solidFill>
                <a:cs typeface="Arial" charset="0"/>
              </a:rPr>
              <a:t>Exercises</a:t>
            </a:r>
          </a:p>
        </p:txBody>
      </p:sp>
      <p:sp>
        <p:nvSpPr>
          <p:cNvPr id="17" name="Oval 16"/>
          <p:cNvSpPr/>
          <p:nvPr userDrawn="1"/>
        </p:nvSpPr>
        <p:spPr>
          <a:xfrm>
            <a:off x="10919460" y="6004680"/>
            <a:ext cx="197540" cy="185468"/>
          </a:xfrm>
          <a:prstGeom prst="ellipse">
            <a:avLst/>
          </a:prstGeom>
          <a:solidFill>
            <a:srgbClr val="0000F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A" sz="1600" b="1" dirty="0">
              <a:solidFill>
                <a:prstClr val="white"/>
              </a:solidFill>
              <a:latin typeface=" Arial"/>
            </a:endParaRPr>
          </a:p>
        </p:txBody>
      </p:sp>
      <p:sp>
        <p:nvSpPr>
          <p:cNvPr id="26" name="Oval 25"/>
          <p:cNvSpPr/>
          <p:nvPr userDrawn="1"/>
        </p:nvSpPr>
        <p:spPr>
          <a:xfrm>
            <a:off x="10919460" y="5732424"/>
            <a:ext cx="197540" cy="185468"/>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sz="1600" b="1" dirty="0">
              <a:solidFill>
                <a:prstClr val="white"/>
              </a:solidFill>
              <a:latin typeface=" Arial"/>
            </a:endParaRPr>
          </a:p>
        </p:txBody>
      </p:sp>
      <p:sp>
        <p:nvSpPr>
          <p:cNvPr id="27" name="Oval 26"/>
          <p:cNvSpPr/>
          <p:nvPr userDrawn="1"/>
        </p:nvSpPr>
        <p:spPr>
          <a:xfrm>
            <a:off x="10919460" y="6263204"/>
            <a:ext cx="197540" cy="185468"/>
          </a:xfrm>
          <a:prstGeom prst="ellipse">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sz="1600" b="1" dirty="0">
              <a:solidFill>
                <a:prstClr val="white"/>
              </a:solidFill>
              <a:latin typeface=" Arial"/>
            </a:endParaRPr>
          </a:p>
        </p:txBody>
      </p:sp>
      <p:sp>
        <p:nvSpPr>
          <p:cNvPr id="28" name="TextBox 55"/>
          <p:cNvSpPr txBox="1">
            <a:spLocks noChangeArrowheads="1"/>
          </p:cNvSpPr>
          <p:nvPr userDrawn="1"/>
        </p:nvSpPr>
        <p:spPr bwMode="auto">
          <a:xfrm>
            <a:off x="11069375" y="6240528"/>
            <a:ext cx="111485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smtClean="0">
                <a:solidFill>
                  <a:srgbClr val="000000"/>
                </a:solidFill>
                <a:cs typeface="Arial" charset="0"/>
              </a:rPr>
              <a:t>Arctic Air Plan</a:t>
            </a:r>
            <a:endParaRPr lang="en-US" altLang="en-US" sz="1000" b="1" dirty="0">
              <a:solidFill>
                <a:srgbClr val="000000"/>
              </a:solidFill>
              <a:cs typeface="Arial" charset="0"/>
            </a:endParaRPr>
          </a:p>
        </p:txBody>
      </p:sp>
      <p:sp>
        <p:nvSpPr>
          <p:cNvPr id="29" name="TextBox 55"/>
          <p:cNvSpPr txBox="1">
            <a:spLocks noChangeArrowheads="1"/>
          </p:cNvSpPr>
          <p:nvPr userDrawn="1"/>
        </p:nvSpPr>
        <p:spPr bwMode="auto">
          <a:xfrm>
            <a:off x="11045135" y="5442967"/>
            <a:ext cx="114686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smtClean="0">
                <a:solidFill>
                  <a:srgbClr val="000000"/>
                </a:solidFill>
                <a:cs typeface="Arial" charset="0"/>
              </a:rPr>
              <a:t>Special Events</a:t>
            </a:r>
            <a:endParaRPr lang="en-US" altLang="en-US" sz="1000" b="1" dirty="0">
              <a:solidFill>
                <a:srgbClr val="000000"/>
              </a:solidFill>
              <a:cs typeface="Arial" charset="0"/>
            </a:endParaRPr>
          </a:p>
        </p:txBody>
      </p:sp>
      <p:sp>
        <p:nvSpPr>
          <p:cNvPr id="30" name="Oval 29"/>
          <p:cNvSpPr/>
          <p:nvPr userDrawn="1"/>
        </p:nvSpPr>
        <p:spPr>
          <a:xfrm>
            <a:off x="10919460" y="5473262"/>
            <a:ext cx="197540" cy="185468"/>
          </a:xfrm>
          <a:prstGeom prst="ellipse">
            <a:avLst/>
          </a:prstGeom>
          <a:solidFill>
            <a:srgbClr val="00FF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sz="1600" b="1" dirty="0">
              <a:solidFill>
                <a:prstClr val="white"/>
              </a:solidFill>
              <a:latin typeface=" Arial"/>
            </a:endParaRPr>
          </a:p>
        </p:txBody>
      </p:sp>
      <p:sp>
        <p:nvSpPr>
          <p:cNvPr id="31" name="Slide Number Placeholder 5"/>
          <p:cNvSpPr>
            <a:spLocks noGrp="1"/>
          </p:cNvSpPr>
          <p:nvPr>
            <p:ph type="sldNum" sz="quarter" idx="4"/>
          </p:nvPr>
        </p:nvSpPr>
        <p:spPr>
          <a:xfrm>
            <a:off x="11293200" y="6642000"/>
            <a:ext cx="720000" cy="216000"/>
          </a:xfrm>
          <a:prstGeom prst="rect">
            <a:avLst/>
          </a:prstGeom>
        </p:spPr>
        <p:txBody>
          <a:bodyPr vert="horz" lIns="0" tIns="36000" rIns="0" bIns="36000" rtlCol="0" anchor="ctr"/>
          <a:lstStyle>
            <a:lvl1pPr algn="r">
              <a:defRPr sz="1400" b="1">
                <a:solidFill>
                  <a:schemeClr val="tx1"/>
                </a:solidFill>
                <a:latin typeface="Arial" panose="020B0604020202020204" pitchFamily="34" charset="0"/>
                <a:cs typeface="Arial" panose="020B0604020202020204" pitchFamily="34" charset="0"/>
              </a:defRPr>
            </a:lvl1pPr>
          </a:lstStyle>
          <a:p>
            <a:fld id="{CA312C32-9192-49BC-89BD-55E3FA9F6435}" type="slidenum">
              <a:rPr lang="en-CA" smtClean="0"/>
              <a:pPr/>
              <a:t>‹#›</a:t>
            </a:fld>
            <a:endParaRPr lang="en-CA" dirty="0"/>
          </a:p>
        </p:txBody>
      </p:sp>
    </p:spTree>
    <p:extLst>
      <p:ext uri="{BB962C8B-B14F-4D97-AF65-F5344CB8AC3E}">
        <p14:creationId xmlns:p14="http://schemas.microsoft.com/office/powerpoint/2010/main" val="1611556555"/>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lobal Map">
    <p:spTree>
      <p:nvGrpSpPr>
        <p:cNvPr id="1" name=""/>
        <p:cNvGrpSpPr/>
        <p:nvPr/>
      </p:nvGrpSpPr>
      <p:grpSpPr>
        <a:xfrm>
          <a:off x="0" y="0"/>
          <a:ext cx="0" cy="0"/>
          <a:chOff x="0" y="0"/>
          <a:chExt cx="0" cy="0"/>
        </a:xfrm>
      </p:grpSpPr>
      <p:pic>
        <p:nvPicPr>
          <p:cNvPr id="9" name="Picture 2" descr="World (6x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48943" y="1199781"/>
            <a:ext cx="8643056"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2"/>
          <p:cNvSpPr>
            <a:spLocks noGrp="1"/>
          </p:cNvSpPr>
          <p:nvPr>
            <p:ph type="body" sz="quarter" idx="13" hasCustomPrompt="1"/>
          </p:nvPr>
        </p:nvSpPr>
        <p:spPr>
          <a:xfrm>
            <a:off x="44943" y="1372580"/>
            <a:ext cx="3504000" cy="5004037"/>
          </a:xfrm>
          <a:prstGeom prst="rect">
            <a:avLst/>
          </a:prstGeom>
        </p:spPr>
        <p:txBody>
          <a:bodyPr rIns="0"/>
          <a:lstStyle>
            <a:lvl1pPr marL="138113" indent="-138113">
              <a:spcBef>
                <a:spcPts val="1800"/>
              </a:spcBef>
              <a:buFont typeface="Courier New" panose="02070309020205020404" pitchFamily="49" charset="0"/>
              <a:buChar char="o"/>
              <a:defRPr sz="1200" b="1"/>
            </a:lvl1pPr>
            <a:lvl2pPr marL="155575" indent="-147638">
              <a:buFont typeface="Arial" panose="020B0604020202020204" pitchFamily="34" charset="0"/>
              <a:buChar char="•"/>
              <a:defRPr lang="en-CA" sz="1200" kern="1200" dirty="0">
                <a:solidFill>
                  <a:schemeClr val="tx1"/>
                </a:solidFill>
                <a:latin typeface="Arial"/>
                <a:ea typeface="+mn-ea"/>
                <a:cs typeface="Arial"/>
              </a:defRPr>
            </a:lvl2pPr>
            <a:lvl3pPr marL="327025" indent="-171450">
              <a:buFont typeface="Wingdings" panose="05000000000000000000" pitchFamily="2" charset="2"/>
              <a:buChar char="q"/>
              <a:defRPr sz="1200"/>
            </a:lvl3pPr>
            <a:lvl4pPr marL="1452562" indent="0">
              <a:buNone/>
              <a:defRPr sz="1200"/>
            </a:lvl4pPr>
            <a:lvl5pPr>
              <a:defRPr sz="1200"/>
            </a:lvl5pPr>
          </a:lstStyle>
          <a:p>
            <a:pPr lvl="0"/>
            <a:r>
              <a:rPr lang="en-US" dirty="0" smtClean="0"/>
              <a:t>Mission Title</a:t>
            </a:r>
          </a:p>
          <a:p>
            <a:pPr lvl="1"/>
            <a:r>
              <a:rPr lang="en-US" dirty="0" smtClean="0"/>
              <a:t>Aircraft</a:t>
            </a:r>
            <a:endParaRPr lang="en-CA" dirty="0"/>
          </a:p>
        </p:txBody>
      </p:sp>
      <p:sp>
        <p:nvSpPr>
          <p:cNvPr id="13" name="Text Placeholder 14"/>
          <p:cNvSpPr>
            <a:spLocks noGrp="1"/>
          </p:cNvSpPr>
          <p:nvPr>
            <p:ph type="body" sz="quarter" idx="14" hasCustomPrompt="1"/>
          </p:nvPr>
        </p:nvSpPr>
        <p:spPr>
          <a:xfrm>
            <a:off x="1" y="989615"/>
            <a:ext cx="2380891" cy="306387"/>
          </a:xfrm>
          <a:prstGeom prst="rect">
            <a:avLst/>
          </a:prstGeom>
        </p:spPr>
        <p:txBody>
          <a:bodyPr/>
          <a:lstStyle>
            <a:lvl1pPr marL="0" indent="0">
              <a:buNone/>
              <a:defRPr sz="1400" b="1"/>
            </a:lvl1pPr>
          </a:lstStyle>
          <a:p>
            <a:pPr lvl="0"/>
            <a:r>
              <a:rPr lang="en-US" dirty="0" smtClean="0"/>
              <a:t>Date</a:t>
            </a:r>
            <a:endParaRPr lang="en-CA" dirty="0"/>
          </a:p>
        </p:txBody>
      </p:sp>
      <p:sp>
        <p:nvSpPr>
          <p:cNvPr id="14" name="Title 1"/>
          <p:cNvSpPr>
            <a:spLocks noGrp="1"/>
          </p:cNvSpPr>
          <p:nvPr>
            <p:ph type="ctrTitle"/>
          </p:nvPr>
        </p:nvSpPr>
        <p:spPr>
          <a:xfrm>
            <a:off x="1805797" y="298800"/>
            <a:ext cx="8544000" cy="824400"/>
          </a:xfrm>
          <a:prstGeom prst="rect">
            <a:avLst/>
          </a:prstGeom>
        </p:spPr>
        <p:txBody>
          <a:bodyPr lIns="0" rIns="0">
            <a:normAutofit/>
          </a:bodyPr>
          <a:lstStyle>
            <a:lvl1pPr algn="ctr">
              <a:defRPr sz="3200">
                <a:solidFill>
                  <a:srgbClr val="002060"/>
                </a:solidFill>
              </a:defRPr>
            </a:lvl1pPr>
          </a:lstStyle>
          <a:p>
            <a:r>
              <a:rPr lang="en-US" dirty="0" smtClean="0"/>
              <a:t>Click to edit Master title style</a:t>
            </a:r>
            <a:endParaRPr lang="en-CA" dirty="0"/>
          </a:p>
        </p:txBody>
      </p:sp>
      <p:sp>
        <p:nvSpPr>
          <p:cNvPr id="15" name="TextBox 55"/>
          <p:cNvSpPr txBox="1">
            <a:spLocks noChangeArrowheads="1"/>
          </p:cNvSpPr>
          <p:nvPr userDrawn="1"/>
        </p:nvSpPr>
        <p:spPr bwMode="auto">
          <a:xfrm>
            <a:off x="11045135" y="5702129"/>
            <a:ext cx="114686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a:solidFill>
                  <a:srgbClr val="000000"/>
                </a:solidFill>
                <a:cs typeface="Arial" charset="0"/>
              </a:rPr>
              <a:t>Operations</a:t>
            </a:r>
          </a:p>
        </p:txBody>
      </p:sp>
      <p:sp>
        <p:nvSpPr>
          <p:cNvPr id="20" name="TextBox 55"/>
          <p:cNvSpPr txBox="1">
            <a:spLocks noChangeArrowheads="1"/>
          </p:cNvSpPr>
          <p:nvPr userDrawn="1"/>
        </p:nvSpPr>
        <p:spPr bwMode="auto">
          <a:xfrm>
            <a:off x="11059953" y="5974383"/>
            <a:ext cx="113204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a:solidFill>
                  <a:srgbClr val="000000"/>
                </a:solidFill>
                <a:cs typeface="Arial" charset="0"/>
              </a:rPr>
              <a:t>Exercises</a:t>
            </a:r>
          </a:p>
        </p:txBody>
      </p:sp>
      <p:sp>
        <p:nvSpPr>
          <p:cNvPr id="21" name="Oval 20"/>
          <p:cNvSpPr/>
          <p:nvPr userDrawn="1"/>
        </p:nvSpPr>
        <p:spPr>
          <a:xfrm>
            <a:off x="10919460" y="6004680"/>
            <a:ext cx="197540" cy="185468"/>
          </a:xfrm>
          <a:prstGeom prst="ellipse">
            <a:avLst/>
          </a:prstGeom>
          <a:solidFill>
            <a:srgbClr val="0000F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A" sz="1600" b="1" dirty="0">
              <a:solidFill>
                <a:prstClr val="white"/>
              </a:solidFill>
              <a:latin typeface=" Arial"/>
            </a:endParaRPr>
          </a:p>
        </p:txBody>
      </p:sp>
      <p:sp>
        <p:nvSpPr>
          <p:cNvPr id="22" name="Oval 21"/>
          <p:cNvSpPr/>
          <p:nvPr userDrawn="1"/>
        </p:nvSpPr>
        <p:spPr>
          <a:xfrm>
            <a:off x="10919460" y="5732424"/>
            <a:ext cx="197540" cy="185468"/>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sz="1600" b="1" dirty="0">
              <a:solidFill>
                <a:prstClr val="white"/>
              </a:solidFill>
              <a:latin typeface=" Arial"/>
            </a:endParaRPr>
          </a:p>
        </p:txBody>
      </p:sp>
      <p:sp>
        <p:nvSpPr>
          <p:cNvPr id="23" name="Oval 22"/>
          <p:cNvSpPr/>
          <p:nvPr userDrawn="1"/>
        </p:nvSpPr>
        <p:spPr>
          <a:xfrm>
            <a:off x="10919460" y="6263204"/>
            <a:ext cx="197540" cy="185468"/>
          </a:xfrm>
          <a:prstGeom prst="ellipse">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sz="1600" b="1" dirty="0">
              <a:solidFill>
                <a:prstClr val="white"/>
              </a:solidFill>
              <a:latin typeface=" Arial"/>
            </a:endParaRPr>
          </a:p>
        </p:txBody>
      </p:sp>
      <p:sp>
        <p:nvSpPr>
          <p:cNvPr id="26" name="TextBox 55"/>
          <p:cNvSpPr txBox="1">
            <a:spLocks noChangeArrowheads="1"/>
          </p:cNvSpPr>
          <p:nvPr userDrawn="1"/>
        </p:nvSpPr>
        <p:spPr bwMode="auto">
          <a:xfrm>
            <a:off x="11069375" y="6240528"/>
            <a:ext cx="111485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smtClean="0">
                <a:solidFill>
                  <a:srgbClr val="000000"/>
                </a:solidFill>
                <a:cs typeface="Arial" charset="0"/>
              </a:rPr>
              <a:t>Arctic Air Plan</a:t>
            </a:r>
            <a:endParaRPr lang="en-US" altLang="en-US" sz="1000" b="1" dirty="0">
              <a:solidFill>
                <a:srgbClr val="000000"/>
              </a:solidFill>
              <a:cs typeface="Arial" charset="0"/>
            </a:endParaRPr>
          </a:p>
        </p:txBody>
      </p:sp>
      <p:sp>
        <p:nvSpPr>
          <p:cNvPr id="27" name="TextBox 55"/>
          <p:cNvSpPr txBox="1">
            <a:spLocks noChangeArrowheads="1"/>
          </p:cNvSpPr>
          <p:nvPr userDrawn="1"/>
        </p:nvSpPr>
        <p:spPr bwMode="auto">
          <a:xfrm>
            <a:off x="11045135" y="5442967"/>
            <a:ext cx="114686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smtClean="0">
                <a:solidFill>
                  <a:srgbClr val="000000"/>
                </a:solidFill>
                <a:cs typeface="Arial" charset="0"/>
              </a:rPr>
              <a:t>Special Events</a:t>
            </a:r>
            <a:endParaRPr lang="en-US" altLang="en-US" sz="1000" b="1" dirty="0">
              <a:solidFill>
                <a:srgbClr val="000000"/>
              </a:solidFill>
              <a:cs typeface="Arial" charset="0"/>
            </a:endParaRPr>
          </a:p>
        </p:txBody>
      </p:sp>
      <p:sp>
        <p:nvSpPr>
          <p:cNvPr id="28" name="Oval 27"/>
          <p:cNvSpPr/>
          <p:nvPr userDrawn="1"/>
        </p:nvSpPr>
        <p:spPr>
          <a:xfrm>
            <a:off x="10919460" y="5473262"/>
            <a:ext cx="197540" cy="185468"/>
          </a:xfrm>
          <a:prstGeom prst="ellipse">
            <a:avLst/>
          </a:prstGeom>
          <a:solidFill>
            <a:srgbClr val="00FF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sz="1600" b="1" dirty="0">
              <a:solidFill>
                <a:prstClr val="white"/>
              </a:solidFill>
              <a:latin typeface=" Arial"/>
            </a:endParaRPr>
          </a:p>
        </p:txBody>
      </p:sp>
      <p:sp>
        <p:nvSpPr>
          <p:cNvPr id="29" name="Slide Number Placeholder 5"/>
          <p:cNvSpPr>
            <a:spLocks noGrp="1"/>
          </p:cNvSpPr>
          <p:nvPr>
            <p:ph type="sldNum" sz="quarter" idx="4"/>
          </p:nvPr>
        </p:nvSpPr>
        <p:spPr>
          <a:xfrm>
            <a:off x="11293200" y="6642000"/>
            <a:ext cx="720000" cy="216000"/>
          </a:xfrm>
          <a:prstGeom prst="rect">
            <a:avLst/>
          </a:prstGeom>
        </p:spPr>
        <p:txBody>
          <a:bodyPr vert="horz" lIns="0" tIns="36000" rIns="0" bIns="36000" rtlCol="0" anchor="ctr"/>
          <a:lstStyle>
            <a:lvl1pPr algn="r">
              <a:defRPr sz="1400" b="1">
                <a:solidFill>
                  <a:schemeClr val="tx1"/>
                </a:solidFill>
                <a:latin typeface="Arial" panose="020B0604020202020204" pitchFamily="34" charset="0"/>
                <a:cs typeface="Arial" panose="020B0604020202020204" pitchFamily="34" charset="0"/>
              </a:defRPr>
            </a:lvl1pPr>
          </a:lstStyle>
          <a:p>
            <a:fld id="{CA312C32-9192-49BC-89BD-55E3FA9F6435}" type="slidenum">
              <a:rPr lang="en-CA" smtClean="0"/>
              <a:pPr/>
              <a:t>‹#›</a:t>
            </a:fld>
            <a:endParaRPr lang="en-CA" dirty="0"/>
          </a:p>
        </p:txBody>
      </p:sp>
    </p:spTree>
    <p:extLst>
      <p:ext uri="{BB962C8B-B14F-4D97-AF65-F5344CB8AC3E}">
        <p14:creationId xmlns:p14="http://schemas.microsoft.com/office/powerpoint/2010/main" val="2300858898"/>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CAF_Title Slide">
    <p:spTree>
      <p:nvGrpSpPr>
        <p:cNvPr id="1" name=""/>
        <p:cNvGrpSpPr/>
        <p:nvPr/>
      </p:nvGrpSpPr>
      <p:grpSpPr>
        <a:xfrm>
          <a:off x="0" y="0"/>
          <a:ext cx="0" cy="0"/>
          <a:chOff x="0" y="0"/>
          <a:chExt cx="0" cy="0"/>
        </a:xfrm>
      </p:grpSpPr>
      <p:sp>
        <p:nvSpPr>
          <p:cNvPr id="16" name="Title 1"/>
          <p:cNvSpPr>
            <a:spLocks noGrp="1"/>
          </p:cNvSpPr>
          <p:nvPr>
            <p:ph type="ctrTitle"/>
          </p:nvPr>
        </p:nvSpPr>
        <p:spPr>
          <a:xfrm>
            <a:off x="480000" y="1620000"/>
            <a:ext cx="11232000" cy="1800000"/>
          </a:xfrm>
          <a:prstGeom prst="rect">
            <a:avLst/>
          </a:prstGeom>
        </p:spPr>
        <p:txBody>
          <a:bodyPr lIns="36000" tIns="36000" rIns="36000" bIns="36000" anchor="b">
            <a:normAutofit/>
          </a:bodyPr>
          <a:lstStyle>
            <a:lvl1pPr algn="ctr">
              <a:defRPr sz="4400" b="1">
                <a:latin typeface="Arial" panose="020B0604020202020204" pitchFamily="34" charset="0"/>
                <a:cs typeface="Arial" panose="020B0604020202020204" pitchFamily="34" charset="0"/>
              </a:defRPr>
            </a:lvl1pPr>
          </a:lstStyle>
          <a:p>
            <a:r>
              <a:rPr lang="en-US" dirty="0" smtClean="0"/>
              <a:t>Click to edit Master title style</a:t>
            </a:r>
            <a:endParaRPr lang="en-CA" dirty="0"/>
          </a:p>
        </p:txBody>
      </p:sp>
      <p:sp>
        <p:nvSpPr>
          <p:cNvPr id="17" name="Subtitle 2"/>
          <p:cNvSpPr>
            <a:spLocks noGrp="1"/>
          </p:cNvSpPr>
          <p:nvPr>
            <p:ph type="subTitle" idx="1"/>
          </p:nvPr>
        </p:nvSpPr>
        <p:spPr>
          <a:xfrm>
            <a:off x="480000" y="3456000"/>
            <a:ext cx="11232000" cy="720000"/>
          </a:xfrm>
          <a:prstGeom prst="rect">
            <a:avLst/>
          </a:prstGeom>
        </p:spPr>
        <p:txBody>
          <a:bodyPr lIns="36000" tIns="36000" rIns="36000" bIns="36000" anchor="ctr" anchorCtr="0">
            <a:noAutofit/>
          </a:bodyPr>
          <a:lstStyle>
            <a:lvl1pPr marL="0" indent="0" algn="ctr">
              <a:buNone/>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CA" dirty="0"/>
          </a:p>
        </p:txBody>
      </p:sp>
      <p:sp>
        <p:nvSpPr>
          <p:cNvPr id="18" name="Content Placeholder 2"/>
          <p:cNvSpPr>
            <a:spLocks noGrp="1"/>
          </p:cNvSpPr>
          <p:nvPr>
            <p:ph sz="half" idx="10"/>
          </p:nvPr>
        </p:nvSpPr>
        <p:spPr>
          <a:xfrm>
            <a:off x="2910000" y="4212000"/>
            <a:ext cx="6372000" cy="900000"/>
          </a:xfrm>
          <a:prstGeom prst="rect">
            <a:avLst/>
          </a:prstGeom>
        </p:spPr>
        <p:txBody>
          <a:bodyPr lIns="36000" tIns="0" rIns="36000" bIns="0">
            <a:noAutofit/>
          </a:bodyPr>
          <a:lstStyle>
            <a:lvl1pPr marL="0" indent="0" algn="ctr">
              <a:spcBef>
                <a:spcPts val="600"/>
              </a:spcBef>
              <a:buNone/>
              <a:defRPr sz="1800" i="1">
                <a:latin typeface="Arial" panose="020B0604020202020204" pitchFamily="34" charset="0"/>
                <a:cs typeface="Arial" panose="020B0604020202020204" pitchFamily="34" charset="0"/>
              </a:defRPr>
            </a:lvl1pPr>
            <a:lvl2pPr marL="457200" indent="0" algn="ctr">
              <a:buNone/>
              <a:defRPr sz="1800" i="1">
                <a:latin typeface="Arial" panose="020B0604020202020204" pitchFamily="34" charset="0"/>
                <a:cs typeface="Arial" panose="020B0604020202020204" pitchFamily="34" charset="0"/>
              </a:defRPr>
            </a:lvl2pPr>
            <a:lvl3pPr marL="914400" indent="0" algn="ctr">
              <a:buNone/>
              <a:defRPr sz="1800" i="1">
                <a:latin typeface="Arial" panose="020B0604020202020204" pitchFamily="34" charset="0"/>
                <a:cs typeface="Arial" panose="020B0604020202020204" pitchFamily="34" charset="0"/>
              </a:defRPr>
            </a:lvl3pPr>
            <a:lvl4pPr marL="1371600" indent="0" algn="ctr">
              <a:buNone/>
              <a:defRPr sz="1800" i="1">
                <a:latin typeface="Arial" panose="020B0604020202020204" pitchFamily="34" charset="0"/>
                <a:cs typeface="Arial" panose="020B0604020202020204" pitchFamily="34" charset="0"/>
              </a:defRPr>
            </a:lvl4pPr>
            <a:lvl5pPr marL="1828800" indent="0" algn="ctr">
              <a:buNone/>
              <a:defRPr sz="1800" i="1">
                <a:latin typeface="Arial" panose="020B0604020202020204" pitchFamily="34" charset="0"/>
                <a:cs typeface="Arial" panose="020B0604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51837523"/>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inental Map">
    <p:spTree>
      <p:nvGrpSpPr>
        <p:cNvPr id="1" name=""/>
        <p:cNvGrpSpPr/>
        <p:nvPr/>
      </p:nvGrpSpPr>
      <p:grpSpPr>
        <a:xfrm>
          <a:off x="0" y="0"/>
          <a:ext cx="0" cy="0"/>
          <a:chOff x="0" y="0"/>
          <a:chExt cx="0" cy="0"/>
        </a:xfrm>
      </p:grpSpPr>
      <p:pic>
        <p:nvPicPr>
          <p:cNvPr id="9" name="Picture 28" descr="Canada-US (6x10)"/>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3710" r="9151"/>
          <a:stretch/>
        </p:blipFill>
        <p:spPr bwMode="auto">
          <a:xfrm>
            <a:off x="3548945" y="1199781"/>
            <a:ext cx="8654559" cy="516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2"/>
          <p:cNvSpPr>
            <a:spLocks noGrp="1"/>
          </p:cNvSpPr>
          <p:nvPr>
            <p:ph type="body" sz="quarter" idx="13" hasCustomPrompt="1"/>
          </p:nvPr>
        </p:nvSpPr>
        <p:spPr>
          <a:xfrm>
            <a:off x="44943" y="1372580"/>
            <a:ext cx="3504000" cy="5004037"/>
          </a:xfrm>
          <a:prstGeom prst="rect">
            <a:avLst/>
          </a:prstGeom>
        </p:spPr>
        <p:txBody>
          <a:bodyPr rIns="0"/>
          <a:lstStyle>
            <a:lvl1pPr marL="138113" indent="-138113">
              <a:spcBef>
                <a:spcPts val="1800"/>
              </a:spcBef>
              <a:buFont typeface="Courier New" panose="02070309020205020404" pitchFamily="49" charset="0"/>
              <a:buChar char="o"/>
              <a:defRPr sz="1200" b="1"/>
            </a:lvl1pPr>
            <a:lvl2pPr marL="155575" indent="-147638">
              <a:buFont typeface="Arial" panose="020B0604020202020204" pitchFamily="34" charset="0"/>
              <a:buChar char="•"/>
              <a:defRPr lang="en-CA" sz="1200" kern="1200" dirty="0">
                <a:solidFill>
                  <a:schemeClr val="tx1"/>
                </a:solidFill>
                <a:latin typeface="Arial"/>
                <a:ea typeface="+mn-ea"/>
                <a:cs typeface="Arial"/>
              </a:defRPr>
            </a:lvl2pPr>
            <a:lvl3pPr marL="327025" indent="-171450">
              <a:buFont typeface="Wingdings" panose="05000000000000000000" pitchFamily="2" charset="2"/>
              <a:buChar char="q"/>
              <a:defRPr sz="1200"/>
            </a:lvl3pPr>
            <a:lvl4pPr marL="1452562" indent="0">
              <a:buNone/>
              <a:defRPr sz="1200"/>
            </a:lvl4pPr>
            <a:lvl5pPr>
              <a:defRPr sz="1200"/>
            </a:lvl5pPr>
          </a:lstStyle>
          <a:p>
            <a:pPr lvl="0"/>
            <a:r>
              <a:rPr lang="en-US" dirty="0" smtClean="0"/>
              <a:t>Mission Title</a:t>
            </a:r>
          </a:p>
          <a:p>
            <a:pPr lvl="1"/>
            <a:r>
              <a:rPr lang="en-US" dirty="0" smtClean="0"/>
              <a:t>Aircraft</a:t>
            </a:r>
            <a:endParaRPr lang="en-CA" dirty="0"/>
          </a:p>
        </p:txBody>
      </p:sp>
      <p:sp>
        <p:nvSpPr>
          <p:cNvPr id="13" name="Text Placeholder 14"/>
          <p:cNvSpPr>
            <a:spLocks noGrp="1"/>
          </p:cNvSpPr>
          <p:nvPr>
            <p:ph type="body" sz="quarter" idx="14" hasCustomPrompt="1"/>
          </p:nvPr>
        </p:nvSpPr>
        <p:spPr>
          <a:xfrm>
            <a:off x="1" y="989615"/>
            <a:ext cx="2380891" cy="306387"/>
          </a:xfrm>
          <a:prstGeom prst="rect">
            <a:avLst/>
          </a:prstGeom>
        </p:spPr>
        <p:txBody>
          <a:bodyPr/>
          <a:lstStyle>
            <a:lvl1pPr marL="0" indent="0">
              <a:buNone/>
              <a:defRPr sz="1400" b="1"/>
            </a:lvl1pPr>
          </a:lstStyle>
          <a:p>
            <a:pPr lvl="0"/>
            <a:r>
              <a:rPr lang="en-US" dirty="0" smtClean="0"/>
              <a:t>Date</a:t>
            </a:r>
            <a:endParaRPr lang="en-CA" dirty="0"/>
          </a:p>
        </p:txBody>
      </p:sp>
      <p:sp>
        <p:nvSpPr>
          <p:cNvPr id="14" name="Title 1"/>
          <p:cNvSpPr>
            <a:spLocks noGrp="1"/>
          </p:cNvSpPr>
          <p:nvPr>
            <p:ph type="ctrTitle"/>
          </p:nvPr>
        </p:nvSpPr>
        <p:spPr>
          <a:xfrm>
            <a:off x="1805797" y="298800"/>
            <a:ext cx="8544000" cy="824400"/>
          </a:xfrm>
          <a:prstGeom prst="rect">
            <a:avLst/>
          </a:prstGeom>
        </p:spPr>
        <p:txBody>
          <a:bodyPr lIns="0" rIns="0">
            <a:normAutofit/>
          </a:bodyPr>
          <a:lstStyle>
            <a:lvl1pPr algn="ctr">
              <a:defRPr sz="3200">
                <a:solidFill>
                  <a:srgbClr val="002060"/>
                </a:solidFill>
              </a:defRPr>
            </a:lvl1pPr>
          </a:lstStyle>
          <a:p>
            <a:r>
              <a:rPr lang="en-US" dirty="0" smtClean="0"/>
              <a:t>Click to edit Master title style</a:t>
            </a:r>
            <a:endParaRPr lang="en-CA" dirty="0"/>
          </a:p>
        </p:txBody>
      </p:sp>
      <p:sp>
        <p:nvSpPr>
          <p:cNvPr id="18" name="TextBox 55"/>
          <p:cNvSpPr txBox="1">
            <a:spLocks noChangeArrowheads="1"/>
          </p:cNvSpPr>
          <p:nvPr userDrawn="1"/>
        </p:nvSpPr>
        <p:spPr bwMode="auto">
          <a:xfrm>
            <a:off x="11045135" y="5702129"/>
            <a:ext cx="114686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a:solidFill>
                  <a:srgbClr val="000000"/>
                </a:solidFill>
                <a:cs typeface="Arial" charset="0"/>
              </a:rPr>
              <a:t>Operations</a:t>
            </a:r>
          </a:p>
        </p:txBody>
      </p:sp>
      <p:sp>
        <p:nvSpPr>
          <p:cNvPr id="19" name="TextBox 55"/>
          <p:cNvSpPr txBox="1">
            <a:spLocks noChangeArrowheads="1"/>
          </p:cNvSpPr>
          <p:nvPr userDrawn="1"/>
        </p:nvSpPr>
        <p:spPr bwMode="auto">
          <a:xfrm>
            <a:off x="11059953" y="5974383"/>
            <a:ext cx="113204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a:solidFill>
                  <a:srgbClr val="000000"/>
                </a:solidFill>
                <a:cs typeface="Arial" charset="0"/>
              </a:rPr>
              <a:t>Exercises</a:t>
            </a:r>
          </a:p>
        </p:txBody>
      </p:sp>
      <p:sp>
        <p:nvSpPr>
          <p:cNvPr id="20" name="Oval 19"/>
          <p:cNvSpPr/>
          <p:nvPr userDrawn="1"/>
        </p:nvSpPr>
        <p:spPr>
          <a:xfrm>
            <a:off x="10919460" y="6004680"/>
            <a:ext cx="197540" cy="185468"/>
          </a:xfrm>
          <a:prstGeom prst="ellipse">
            <a:avLst/>
          </a:prstGeom>
          <a:solidFill>
            <a:srgbClr val="0000F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A" sz="1600" b="1" dirty="0">
              <a:solidFill>
                <a:prstClr val="white"/>
              </a:solidFill>
              <a:latin typeface=" Arial"/>
            </a:endParaRPr>
          </a:p>
        </p:txBody>
      </p:sp>
      <p:sp>
        <p:nvSpPr>
          <p:cNvPr id="21" name="Oval 20"/>
          <p:cNvSpPr/>
          <p:nvPr userDrawn="1"/>
        </p:nvSpPr>
        <p:spPr>
          <a:xfrm>
            <a:off x="10919460" y="5732424"/>
            <a:ext cx="197540" cy="185468"/>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sz="1600" b="1" dirty="0">
              <a:solidFill>
                <a:prstClr val="white"/>
              </a:solidFill>
              <a:latin typeface=" Arial"/>
            </a:endParaRPr>
          </a:p>
        </p:txBody>
      </p:sp>
      <p:sp>
        <p:nvSpPr>
          <p:cNvPr id="25" name="Oval 24"/>
          <p:cNvSpPr/>
          <p:nvPr userDrawn="1"/>
        </p:nvSpPr>
        <p:spPr>
          <a:xfrm>
            <a:off x="10919460" y="6263204"/>
            <a:ext cx="197540" cy="185468"/>
          </a:xfrm>
          <a:prstGeom prst="ellipse">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sz="1600" b="1" dirty="0">
              <a:solidFill>
                <a:prstClr val="white"/>
              </a:solidFill>
              <a:latin typeface=" Arial"/>
            </a:endParaRPr>
          </a:p>
        </p:txBody>
      </p:sp>
      <p:sp>
        <p:nvSpPr>
          <p:cNvPr id="26" name="TextBox 55"/>
          <p:cNvSpPr txBox="1">
            <a:spLocks noChangeArrowheads="1"/>
          </p:cNvSpPr>
          <p:nvPr userDrawn="1"/>
        </p:nvSpPr>
        <p:spPr bwMode="auto">
          <a:xfrm>
            <a:off x="11069375" y="6240528"/>
            <a:ext cx="111485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smtClean="0">
                <a:solidFill>
                  <a:srgbClr val="000000"/>
                </a:solidFill>
                <a:cs typeface="Arial" charset="0"/>
              </a:rPr>
              <a:t>Arctic Air Plan</a:t>
            </a:r>
            <a:endParaRPr lang="en-US" altLang="en-US" sz="1000" b="1" dirty="0">
              <a:solidFill>
                <a:srgbClr val="000000"/>
              </a:solidFill>
              <a:cs typeface="Arial" charset="0"/>
            </a:endParaRPr>
          </a:p>
        </p:txBody>
      </p:sp>
      <p:sp>
        <p:nvSpPr>
          <p:cNvPr id="27" name="TextBox 55"/>
          <p:cNvSpPr txBox="1">
            <a:spLocks noChangeArrowheads="1"/>
          </p:cNvSpPr>
          <p:nvPr userDrawn="1"/>
        </p:nvSpPr>
        <p:spPr bwMode="auto">
          <a:xfrm>
            <a:off x="11045135" y="5442967"/>
            <a:ext cx="114686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7013" indent="-227013"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000" b="1" dirty="0" smtClean="0">
                <a:solidFill>
                  <a:srgbClr val="000000"/>
                </a:solidFill>
                <a:cs typeface="Arial" charset="0"/>
              </a:rPr>
              <a:t>Special Events</a:t>
            </a:r>
            <a:endParaRPr lang="en-US" altLang="en-US" sz="1000" b="1" dirty="0">
              <a:solidFill>
                <a:srgbClr val="000000"/>
              </a:solidFill>
              <a:cs typeface="Arial" charset="0"/>
            </a:endParaRPr>
          </a:p>
        </p:txBody>
      </p:sp>
      <p:sp>
        <p:nvSpPr>
          <p:cNvPr id="28" name="Oval 27"/>
          <p:cNvSpPr/>
          <p:nvPr userDrawn="1"/>
        </p:nvSpPr>
        <p:spPr>
          <a:xfrm>
            <a:off x="10919460" y="5473262"/>
            <a:ext cx="197540" cy="185468"/>
          </a:xfrm>
          <a:prstGeom prst="ellipse">
            <a:avLst/>
          </a:prstGeom>
          <a:solidFill>
            <a:srgbClr val="00FF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sz="1600" b="1" dirty="0">
              <a:solidFill>
                <a:prstClr val="white"/>
              </a:solidFill>
              <a:latin typeface=" Arial"/>
            </a:endParaRPr>
          </a:p>
        </p:txBody>
      </p:sp>
      <p:sp>
        <p:nvSpPr>
          <p:cNvPr id="29" name="Slide Number Placeholder 5"/>
          <p:cNvSpPr>
            <a:spLocks noGrp="1"/>
          </p:cNvSpPr>
          <p:nvPr>
            <p:ph type="sldNum" sz="quarter" idx="4"/>
          </p:nvPr>
        </p:nvSpPr>
        <p:spPr>
          <a:xfrm>
            <a:off x="11293200" y="6642000"/>
            <a:ext cx="720000" cy="216000"/>
          </a:xfrm>
          <a:prstGeom prst="rect">
            <a:avLst/>
          </a:prstGeom>
        </p:spPr>
        <p:txBody>
          <a:bodyPr vert="horz" lIns="0" tIns="36000" rIns="0" bIns="36000" rtlCol="0" anchor="ctr"/>
          <a:lstStyle>
            <a:lvl1pPr algn="r">
              <a:defRPr sz="1400" b="1">
                <a:solidFill>
                  <a:schemeClr val="tx1"/>
                </a:solidFill>
                <a:latin typeface="Arial" panose="020B0604020202020204" pitchFamily="34" charset="0"/>
                <a:cs typeface="Arial" panose="020B0604020202020204" pitchFamily="34" charset="0"/>
              </a:defRPr>
            </a:lvl1pPr>
          </a:lstStyle>
          <a:p>
            <a:fld id="{CA312C32-9192-49BC-89BD-55E3FA9F6435}" type="slidenum">
              <a:rPr lang="en-CA" smtClean="0"/>
              <a:pPr/>
              <a:t>‹#›</a:t>
            </a:fld>
            <a:endParaRPr lang="en-CA" dirty="0"/>
          </a:p>
        </p:txBody>
      </p:sp>
    </p:spTree>
    <p:extLst>
      <p:ext uri="{BB962C8B-B14F-4D97-AF65-F5344CB8AC3E}">
        <p14:creationId xmlns:p14="http://schemas.microsoft.com/office/powerpoint/2010/main" val="1751336728"/>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1CAD_Title Slide">
    <p:spTree>
      <p:nvGrpSpPr>
        <p:cNvPr id="1" name=""/>
        <p:cNvGrpSpPr/>
        <p:nvPr/>
      </p:nvGrpSpPr>
      <p:grpSpPr>
        <a:xfrm>
          <a:off x="0" y="0"/>
          <a:ext cx="0" cy="0"/>
          <a:chOff x="0" y="0"/>
          <a:chExt cx="0" cy="0"/>
        </a:xfrm>
      </p:grpSpPr>
      <p:sp>
        <p:nvSpPr>
          <p:cNvPr id="20" name="Title 1"/>
          <p:cNvSpPr>
            <a:spLocks noGrp="1"/>
          </p:cNvSpPr>
          <p:nvPr>
            <p:ph type="ctrTitle"/>
          </p:nvPr>
        </p:nvSpPr>
        <p:spPr>
          <a:xfrm>
            <a:off x="480000" y="1620000"/>
            <a:ext cx="11232000" cy="1800000"/>
          </a:xfrm>
          <a:prstGeom prst="rect">
            <a:avLst/>
          </a:prstGeom>
        </p:spPr>
        <p:txBody>
          <a:bodyPr lIns="36000" tIns="36000" rIns="36000" bIns="36000" anchor="b">
            <a:normAutofit/>
          </a:bodyPr>
          <a:lstStyle>
            <a:lvl1pPr algn="ctr">
              <a:defRPr sz="4400" b="1">
                <a:latin typeface="Arial" panose="020B0604020202020204" pitchFamily="34" charset="0"/>
                <a:cs typeface="Arial" panose="020B0604020202020204" pitchFamily="34" charset="0"/>
              </a:defRPr>
            </a:lvl1pPr>
          </a:lstStyle>
          <a:p>
            <a:r>
              <a:rPr lang="en-US" dirty="0" smtClean="0"/>
              <a:t>Click to edit Master title style</a:t>
            </a:r>
            <a:endParaRPr lang="en-CA" dirty="0"/>
          </a:p>
        </p:txBody>
      </p:sp>
      <p:sp>
        <p:nvSpPr>
          <p:cNvPr id="21" name="Subtitle 2"/>
          <p:cNvSpPr>
            <a:spLocks noGrp="1"/>
          </p:cNvSpPr>
          <p:nvPr>
            <p:ph type="subTitle" idx="1"/>
          </p:nvPr>
        </p:nvSpPr>
        <p:spPr>
          <a:xfrm>
            <a:off x="480000" y="3456000"/>
            <a:ext cx="11232000" cy="720000"/>
          </a:xfrm>
          <a:prstGeom prst="rect">
            <a:avLst/>
          </a:prstGeom>
        </p:spPr>
        <p:txBody>
          <a:bodyPr lIns="36000" tIns="36000" rIns="36000" bIns="36000" anchor="ctr" anchorCtr="0">
            <a:noAutofit/>
          </a:bodyPr>
          <a:lstStyle>
            <a:lvl1pPr marL="0" indent="0" algn="ctr">
              <a:buNone/>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CA" dirty="0"/>
          </a:p>
        </p:txBody>
      </p:sp>
      <p:sp>
        <p:nvSpPr>
          <p:cNvPr id="28" name="Content Placeholder 2"/>
          <p:cNvSpPr>
            <a:spLocks noGrp="1"/>
          </p:cNvSpPr>
          <p:nvPr>
            <p:ph sz="half" idx="10"/>
          </p:nvPr>
        </p:nvSpPr>
        <p:spPr>
          <a:xfrm>
            <a:off x="2910000" y="4212000"/>
            <a:ext cx="6372000" cy="900000"/>
          </a:xfrm>
          <a:prstGeom prst="rect">
            <a:avLst/>
          </a:prstGeom>
        </p:spPr>
        <p:txBody>
          <a:bodyPr lIns="36000" tIns="0" rIns="36000" bIns="0">
            <a:noAutofit/>
          </a:bodyPr>
          <a:lstStyle>
            <a:lvl1pPr marL="0" indent="0" algn="ctr">
              <a:spcBef>
                <a:spcPts val="600"/>
              </a:spcBef>
              <a:buNone/>
              <a:defRPr sz="1800" i="1">
                <a:latin typeface="Arial" panose="020B0604020202020204" pitchFamily="34" charset="0"/>
                <a:cs typeface="Arial" panose="020B0604020202020204" pitchFamily="34" charset="0"/>
              </a:defRPr>
            </a:lvl1pPr>
            <a:lvl2pPr marL="457200" indent="0" algn="ctr">
              <a:buNone/>
              <a:defRPr sz="1800" i="1">
                <a:latin typeface="Arial" panose="020B0604020202020204" pitchFamily="34" charset="0"/>
                <a:cs typeface="Arial" panose="020B0604020202020204" pitchFamily="34" charset="0"/>
              </a:defRPr>
            </a:lvl2pPr>
            <a:lvl3pPr marL="914400" indent="0" algn="ctr">
              <a:buNone/>
              <a:defRPr sz="1800" i="1">
                <a:latin typeface="Arial" panose="020B0604020202020204" pitchFamily="34" charset="0"/>
                <a:cs typeface="Arial" panose="020B0604020202020204" pitchFamily="34" charset="0"/>
              </a:defRPr>
            </a:lvl3pPr>
            <a:lvl4pPr marL="1371600" indent="0" algn="ctr">
              <a:buNone/>
              <a:defRPr sz="1800" i="1">
                <a:latin typeface="Arial" panose="020B0604020202020204" pitchFamily="34" charset="0"/>
                <a:cs typeface="Arial" panose="020B0604020202020204" pitchFamily="34" charset="0"/>
              </a:defRPr>
            </a:lvl4pPr>
            <a:lvl5pPr marL="1828800" indent="0" algn="ctr">
              <a:buNone/>
              <a:defRPr sz="1800" i="1">
                <a:latin typeface="Arial" panose="020B0604020202020204" pitchFamily="34" charset="0"/>
                <a:cs typeface="Arial" panose="020B0604020202020204" pitchFamily="34" charset="0"/>
              </a:defRPr>
            </a:lvl5pPr>
          </a:lstStyle>
          <a:p>
            <a:pPr lvl="0"/>
            <a:r>
              <a:rPr lang="en-US" dirty="0" smtClean="0"/>
              <a:t>Click to edit Master text styles</a:t>
            </a:r>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894" y="4301136"/>
            <a:ext cx="773745" cy="1080000"/>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6406" y="4378736"/>
            <a:ext cx="958965" cy="1001567"/>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42389" y="4273142"/>
            <a:ext cx="860360" cy="1116000"/>
          </a:xfrm>
          <a:prstGeom prst="rect">
            <a:avLst/>
          </a:prstGeom>
        </p:spPr>
      </p:pic>
      <p:sp>
        <p:nvSpPr>
          <p:cNvPr id="33" name="TextBox 32"/>
          <p:cNvSpPr txBox="1"/>
          <p:nvPr userDrawn="1"/>
        </p:nvSpPr>
        <p:spPr>
          <a:xfrm>
            <a:off x="180000" y="1309806"/>
            <a:ext cx="5916000" cy="288000"/>
          </a:xfrm>
          <a:prstGeom prst="rect">
            <a:avLst/>
          </a:prstGeom>
          <a:noFill/>
        </p:spPr>
        <p:txBody>
          <a:bodyPr wrap="none" lIns="36000" tIns="0" rIns="180000" bIns="0" rtlCol="0" anchor="b">
            <a:noAutofit/>
          </a:bodyPr>
          <a:lstStyle/>
          <a:p>
            <a:pPr algn="r"/>
            <a:r>
              <a:rPr lang="en-US" sz="1100" b="1" dirty="0" smtClean="0">
                <a:latin typeface="Arial" panose="020B0604020202020204" pitchFamily="34" charset="0"/>
                <a:cs typeface="Arial" panose="020B0604020202020204" pitchFamily="34" charset="0"/>
              </a:rPr>
              <a:t>1 Canadian Air Division,</a:t>
            </a:r>
            <a:r>
              <a:rPr lang="en-US" sz="1100" b="1" baseline="0" dirty="0" smtClean="0">
                <a:latin typeface="Arial" panose="020B0604020202020204" pitchFamily="34" charset="0"/>
                <a:cs typeface="Arial" panose="020B0604020202020204" pitchFamily="34" charset="0"/>
              </a:rPr>
              <a:t> Canadian NORAD Region, JFAC, SRR Trenton</a:t>
            </a:r>
            <a:endParaRPr lang="en-CA" sz="1100" b="1" dirty="0">
              <a:latin typeface="Arial" panose="020B0604020202020204" pitchFamily="34" charset="0"/>
              <a:cs typeface="Arial" panose="020B0604020202020204" pitchFamily="34" charset="0"/>
            </a:endParaRPr>
          </a:p>
        </p:txBody>
      </p:sp>
      <p:sp>
        <p:nvSpPr>
          <p:cNvPr id="34" name="TextBox 33"/>
          <p:cNvSpPr txBox="1"/>
          <p:nvPr userDrawn="1"/>
        </p:nvSpPr>
        <p:spPr>
          <a:xfrm>
            <a:off x="6096000" y="1309806"/>
            <a:ext cx="5913493" cy="288000"/>
          </a:xfrm>
          <a:prstGeom prst="rect">
            <a:avLst/>
          </a:prstGeom>
          <a:noFill/>
        </p:spPr>
        <p:txBody>
          <a:bodyPr wrap="none" lIns="180000" tIns="0" rIns="0" bIns="0" rtlCol="0" anchor="b">
            <a:noAutofit/>
          </a:bodyPr>
          <a:lstStyle/>
          <a:p>
            <a:pPr algn="l"/>
            <a:r>
              <a:rPr lang="en-US" sz="1100" b="1" dirty="0" smtClean="0">
                <a:latin typeface="Arial" panose="020B0604020202020204" pitchFamily="34" charset="0"/>
                <a:cs typeface="Arial" panose="020B0604020202020204" pitchFamily="34" charset="0"/>
              </a:rPr>
              <a:t>1re</a:t>
            </a:r>
            <a:r>
              <a:rPr lang="en-US" sz="1100" b="1" baseline="0" dirty="0" smtClean="0">
                <a:latin typeface="Arial" panose="020B0604020202020204" pitchFamily="34" charset="0"/>
                <a:cs typeface="Arial" panose="020B0604020202020204" pitchFamily="34" charset="0"/>
              </a:rPr>
              <a:t> Division </a:t>
            </a:r>
            <a:r>
              <a:rPr lang="en-US" sz="1100" b="1" baseline="0" dirty="0" err="1" smtClean="0">
                <a:latin typeface="Arial" panose="020B0604020202020204" pitchFamily="34" charset="0"/>
                <a:cs typeface="Arial" panose="020B0604020202020204" pitchFamily="34" charset="0"/>
              </a:rPr>
              <a:t>aérienne</a:t>
            </a:r>
            <a:r>
              <a:rPr lang="en-US" sz="1100" b="1" baseline="0" dirty="0" smtClean="0">
                <a:latin typeface="Arial" panose="020B0604020202020204" pitchFamily="34" charset="0"/>
                <a:cs typeface="Arial" panose="020B0604020202020204" pitchFamily="34" charset="0"/>
              </a:rPr>
              <a:t> du Canada, </a:t>
            </a:r>
            <a:r>
              <a:rPr lang="en-US" sz="1100" b="1" baseline="0" dirty="0" err="1" smtClean="0">
                <a:latin typeface="Arial" panose="020B0604020202020204" pitchFamily="34" charset="0"/>
                <a:cs typeface="Arial" panose="020B0604020202020204" pitchFamily="34" charset="0"/>
              </a:rPr>
              <a:t>Région</a:t>
            </a:r>
            <a:r>
              <a:rPr lang="en-US" sz="1100" b="1" baseline="0" dirty="0" smtClean="0">
                <a:latin typeface="Arial" panose="020B0604020202020204" pitchFamily="34" charset="0"/>
                <a:cs typeface="Arial" panose="020B0604020202020204" pitchFamily="34" charset="0"/>
              </a:rPr>
              <a:t> </a:t>
            </a:r>
            <a:r>
              <a:rPr lang="en-US" sz="1100" b="1" baseline="0" dirty="0" err="1" smtClean="0">
                <a:latin typeface="Arial" panose="020B0604020202020204" pitchFamily="34" charset="0"/>
                <a:cs typeface="Arial" panose="020B0604020202020204" pitchFamily="34" charset="0"/>
              </a:rPr>
              <a:t>canadienne</a:t>
            </a:r>
            <a:r>
              <a:rPr lang="en-US" sz="1100" b="1" baseline="0" dirty="0" smtClean="0">
                <a:latin typeface="Arial" panose="020B0604020202020204" pitchFamily="34" charset="0"/>
                <a:cs typeface="Arial" panose="020B0604020202020204" pitchFamily="34" charset="0"/>
              </a:rPr>
              <a:t> du NORAD, CAFI, RRS Trenton </a:t>
            </a:r>
            <a:endParaRPr lang="en-CA"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7993762"/>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CAF Title Slide">
    <p:spTree>
      <p:nvGrpSpPr>
        <p:cNvPr id="1" name=""/>
        <p:cNvGrpSpPr/>
        <p:nvPr/>
      </p:nvGrpSpPr>
      <p:grpSpPr>
        <a:xfrm>
          <a:off x="0" y="0"/>
          <a:ext cx="0" cy="0"/>
          <a:chOff x="0" y="0"/>
          <a:chExt cx="0" cy="0"/>
        </a:xfrm>
      </p:grpSpPr>
      <p:sp>
        <p:nvSpPr>
          <p:cNvPr id="20" name="Title 1"/>
          <p:cNvSpPr>
            <a:spLocks noGrp="1"/>
          </p:cNvSpPr>
          <p:nvPr>
            <p:ph type="ctrTitle"/>
          </p:nvPr>
        </p:nvSpPr>
        <p:spPr>
          <a:xfrm>
            <a:off x="480000" y="1620000"/>
            <a:ext cx="11232000" cy="1800000"/>
          </a:xfrm>
          <a:prstGeom prst="rect">
            <a:avLst/>
          </a:prstGeom>
        </p:spPr>
        <p:txBody>
          <a:bodyPr lIns="36000" tIns="36000" rIns="36000" bIns="36000" anchor="b">
            <a:normAutofit/>
          </a:bodyPr>
          <a:lstStyle>
            <a:lvl1pPr algn="ctr">
              <a:defRPr sz="4400" b="1">
                <a:latin typeface="Arial" panose="020B0604020202020204" pitchFamily="34" charset="0"/>
                <a:cs typeface="Arial" panose="020B0604020202020204" pitchFamily="34" charset="0"/>
              </a:defRPr>
            </a:lvl1pPr>
          </a:lstStyle>
          <a:p>
            <a:r>
              <a:rPr lang="en-US" dirty="0" smtClean="0"/>
              <a:t>Click to edit Master title style</a:t>
            </a:r>
            <a:endParaRPr lang="en-CA" dirty="0"/>
          </a:p>
        </p:txBody>
      </p:sp>
      <p:sp>
        <p:nvSpPr>
          <p:cNvPr id="21" name="Subtitle 2"/>
          <p:cNvSpPr>
            <a:spLocks noGrp="1"/>
          </p:cNvSpPr>
          <p:nvPr>
            <p:ph type="subTitle" idx="1"/>
          </p:nvPr>
        </p:nvSpPr>
        <p:spPr>
          <a:xfrm>
            <a:off x="480000" y="3456000"/>
            <a:ext cx="11232000" cy="720000"/>
          </a:xfrm>
          <a:prstGeom prst="rect">
            <a:avLst/>
          </a:prstGeom>
        </p:spPr>
        <p:txBody>
          <a:bodyPr lIns="36000" tIns="36000" rIns="36000" bIns="36000" anchor="ctr" anchorCtr="0">
            <a:noAutofit/>
          </a:bodyPr>
          <a:lstStyle>
            <a:lvl1pPr marL="0" indent="0" algn="ctr">
              <a:buNone/>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CA" dirty="0"/>
          </a:p>
        </p:txBody>
      </p:sp>
      <p:sp>
        <p:nvSpPr>
          <p:cNvPr id="28" name="Content Placeholder 2"/>
          <p:cNvSpPr>
            <a:spLocks noGrp="1"/>
          </p:cNvSpPr>
          <p:nvPr>
            <p:ph sz="half" idx="10"/>
          </p:nvPr>
        </p:nvSpPr>
        <p:spPr>
          <a:xfrm>
            <a:off x="2910000" y="4212000"/>
            <a:ext cx="6372000" cy="900000"/>
          </a:xfrm>
          <a:prstGeom prst="rect">
            <a:avLst/>
          </a:prstGeom>
        </p:spPr>
        <p:txBody>
          <a:bodyPr lIns="36000" tIns="0" rIns="36000" bIns="0">
            <a:noAutofit/>
          </a:bodyPr>
          <a:lstStyle>
            <a:lvl1pPr marL="0" indent="0" algn="ctr">
              <a:spcBef>
                <a:spcPts val="600"/>
              </a:spcBef>
              <a:buNone/>
              <a:defRPr sz="1800" i="1">
                <a:latin typeface="Arial" panose="020B0604020202020204" pitchFamily="34" charset="0"/>
                <a:cs typeface="Arial" panose="020B0604020202020204" pitchFamily="34" charset="0"/>
              </a:defRPr>
            </a:lvl1pPr>
            <a:lvl2pPr marL="457200" indent="0" algn="ctr">
              <a:buNone/>
              <a:defRPr sz="1800" i="1">
                <a:latin typeface="Arial" panose="020B0604020202020204" pitchFamily="34" charset="0"/>
                <a:cs typeface="Arial" panose="020B0604020202020204" pitchFamily="34" charset="0"/>
              </a:defRPr>
            </a:lvl2pPr>
            <a:lvl3pPr marL="914400" indent="0" algn="ctr">
              <a:buNone/>
              <a:defRPr sz="1800" i="1">
                <a:latin typeface="Arial" panose="020B0604020202020204" pitchFamily="34" charset="0"/>
                <a:cs typeface="Arial" panose="020B0604020202020204" pitchFamily="34" charset="0"/>
              </a:defRPr>
            </a:lvl3pPr>
            <a:lvl4pPr marL="1371600" indent="0" algn="ctr">
              <a:buNone/>
              <a:defRPr sz="1800" i="1">
                <a:latin typeface="Arial" panose="020B0604020202020204" pitchFamily="34" charset="0"/>
                <a:cs typeface="Arial" panose="020B0604020202020204" pitchFamily="34" charset="0"/>
              </a:defRPr>
            </a:lvl4pPr>
            <a:lvl5pPr marL="1828800" indent="0" algn="ctr">
              <a:buNone/>
              <a:defRPr sz="1800" i="1">
                <a:latin typeface="Arial" panose="020B0604020202020204" pitchFamily="34" charset="0"/>
                <a:cs typeface="Arial" panose="020B0604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3972461974"/>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Slide Number Placeholder 5"/>
          <p:cNvSpPr>
            <a:spLocks noGrp="1"/>
          </p:cNvSpPr>
          <p:nvPr>
            <p:ph type="sldNum" sz="quarter" idx="12"/>
          </p:nvPr>
        </p:nvSpPr>
        <p:spPr>
          <a:xfrm>
            <a:off x="11293200" y="6642000"/>
            <a:ext cx="720000" cy="216000"/>
          </a:xfrm>
          <a:prstGeom prst="rect">
            <a:avLst/>
          </a:prstGeom>
        </p:spPr>
        <p:txBody>
          <a:bodyPr/>
          <a:lstStyle/>
          <a:p>
            <a:fld id="{CA312C32-9192-49BC-89BD-55E3FA9F6435}" type="slidenum">
              <a:rPr lang="en-CA" smtClean="0"/>
              <a:t>‹#›</a:t>
            </a:fld>
            <a:endParaRPr lang="en-CA"/>
          </a:p>
        </p:txBody>
      </p:sp>
    </p:spTree>
    <p:extLst>
      <p:ext uri="{BB962C8B-B14F-4D97-AF65-F5344CB8AC3E}">
        <p14:creationId xmlns:p14="http://schemas.microsoft.com/office/powerpoint/2010/main" val="2508510741"/>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B Qua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CA" dirty="0"/>
          </a:p>
        </p:txBody>
      </p:sp>
      <p:sp>
        <p:nvSpPr>
          <p:cNvPr id="3" name="Content Placeholder 2"/>
          <p:cNvSpPr>
            <a:spLocks noGrp="1"/>
          </p:cNvSpPr>
          <p:nvPr>
            <p:ph sz="half" idx="1"/>
          </p:nvPr>
        </p:nvSpPr>
        <p:spPr>
          <a:xfrm>
            <a:off x="179999" y="1548000"/>
            <a:ext cx="5868000" cy="2340000"/>
          </a:xfrm>
        </p:spPr>
        <p:txBody>
          <a:bodyPr lIns="36000" tIns="36000" rIns="36000">
            <a:normAutofit/>
          </a:bodyPr>
          <a:lstStyle>
            <a:lvl1pPr marL="176213" indent="-176213">
              <a:defRPr sz="1800"/>
            </a:lvl1pPr>
            <a:lvl2pPr marL="360363" indent="-184150">
              <a:defRPr sz="1600"/>
            </a:lvl2pPr>
            <a:lvl3pPr marL="538163" indent="-177800">
              <a:defRPr sz="1400"/>
            </a:lvl3pPr>
            <a:lvl4pPr marL="714375" indent="-176213">
              <a:defRPr sz="1200"/>
            </a:lvl4pPr>
            <a:lvl5pPr marL="898525" indent="-184150">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6145200" y="1548000"/>
            <a:ext cx="5868000" cy="2340000"/>
          </a:xfrm>
        </p:spPr>
        <p:txBody>
          <a:bodyPr vert="horz" lIns="36000" tIns="36000" rIns="36000" bIns="0" rtlCol="0">
            <a:normAutofit/>
          </a:bodyPr>
          <a:lstStyle>
            <a:lvl1pPr>
              <a:defRPr lang="en-US" sz="1800" dirty="0" smtClean="0">
                <a:solidFill>
                  <a:schemeClr val="bg2">
                    <a:lumMod val="50000"/>
                  </a:schemeClr>
                </a:solidFill>
              </a:defRPr>
            </a:lvl1pPr>
            <a:lvl2pPr>
              <a:defRPr lang="en-US" sz="1600" dirty="0" smtClean="0">
                <a:solidFill>
                  <a:schemeClr val="bg2">
                    <a:lumMod val="50000"/>
                  </a:schemeClr>
                </a:solidFill>
              </a:defRPr>
            </a:lvl2pPr>
            <a:lvl3pPr>
              <a:defRPr lang="en-US" sz="1400" dirty="0" smtClean="0">
                <a:solidFill>
                  <a:schemeClr val="bg2">
                    <a:lumMod val="50000"/>
                  </a:schemeClr>
                </a:solidFill>
              </a:defRPr>
            </a:lvl3pPr>
            <a:lvl4pPr>
              <a:defRPr lang="en-US" sz="1200" dirty="0" smtClean="0">
                <a:solidFill>
                  <a:schemeClr val="bg2">
                    <a:lumMod val="50000"/>
                  </a:schemeClr>
                </a:solidFill>
              </a:defRPr>
            </a:lvl4pPr>
            <a:lvl5pPr>
              <a:defRPr lang="en-CA" sz="1200" dirty="0">
                <a:solidFill>
                  <a:schemeClr val="bg2">
                    <a:lumMod val="50000"/>
                  </a:schemeClr>
                </a:solidFill>
              </a:defRPr>
            </a:lvl5pPr>
          </a:lstStyle>
          <a:p>
            <a:pPr marL="176213" lvl="0" indent="-176213"/>
            <a:r>
              <a:rPr lang="en-US" dirty="0" smtClean="0"/>
              <a:t>Click to edit Master text styles</a:t>
            </a:r>
          </a:p>
          <a:p>
            <a:pPr marL="360363" lvl="1" indent="-184150"/>
            <a:r>
              <a:rPr lang="en-US" dirty="0" smtClean="0"/>
              <a:t>Second level</a:t>
            </a:r>
          </a:p>
          <a:p>
            <a:pPr marL="538163" lvl="2" indent="-177800"/>
            <a:r>
              <a:rPr lang="en-US" dirty="0" smtClean="0"/>
              <a:t>Third level</a:t>
            </a:r>
          </a:p>
          <a:p>
            <a:pPr marL="714375" lvl="3" indent="-176213"/>
            <a:r>
              <a:rPr lang="en-US" dirty="0" smtClean="0"/>
              <a:t>Fourth level</a:t>
            </a:r>
          </a:p>
          <a:p>
            <a:pPr marL="898525" lvl="4" indent="-184150"/>
            <a:r>
              <a:rPr lang="en-US" dirty="0" smtClean="0"/>
              <a:t>Fifth level</a:t>
            </a:r>
            <a:endParaRPr lang="en-CA" dirty="0"/>
          </a:p>
        </p:txBody>
      </p:sp>
      <p:sp>
        <p:nvSpPr>
          <p:cNvPr id="6" name="Text Placeholder 2"/>
          <p:cNvSpPr>
            <a:spLocks noGrp="1"/>
          </p:cNvSpPr>
          <p:nvPr>
            <p:ph type="body" idx="13"/>
          </p:nvPr>
        </p:nvSpPr>
        <p:spPr>
          <a:xfrm>
            <a:off x="179999" y="1224000"/>
            <a:ext cx="5867999" cy="324000"/>
          </a:xfrm>
        </p:spPr>
        <p:txBody>
          <a:bodyPr tIns="0" anchor="ctr">
            <a:normAutofit/>
          </a:bodyPr>
          <a:lstStyle>
            <a:lvl1pPr marL="0" indent="0" algn="ctr">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Text Placeholder 4"/>
          <p:cNvSpPr>
            <a:spLocks noGrp="1"/>
          </p:cNvSpPr>
          <p:nvPr>
            <p:ph type="body" sz="quarter" idx="3"/>
          </p:nvPr>
        </p:nvSpPr>
        <p:spPr>
          <a:xfrm>
            <a:off x="6145199" y="1224000"/>
            <a:ext cx="5868001" cy="324000"/>
          </a:xfrm>
        </p:spPr>
        <p:txBody>
          <a:bodyPr tIns="0" anchor="ctr">
            <a:normAutofit/>
          </a:bodyPr>
          <a:lstStyle>
            <a:lvl1pPr marL="0" indent="0" algn="ctr">
              <a:buNone/>
              <a:defRPr sz="2000" b="0">
                <a:solidFill>
                  <a:schemeClr val="bg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15" name="Straight Connector 14"/>
          <p:cNvCxnSpPr/>
          <p:nvPr userDrawn="1"/>
        </p:nvCxnSpPr>
        <p:spPr>
          <a:xfrm flipV="1">
            <a:off x="179999" y="3924000"/>
            <a:ext cx="11840401" cy="1"/>
          </a:xfrm>
          <a:prstGeom prst="line">
            <a:avLst/>
          </a:prstGeom>
          <a:ln w="38100">
            <a:solidFill>
              <a:srgbClr val="00338E"/>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half" idx="14"/>
          </p:nvPr>
        </p:nvSpPr>
        <p:spPr>
          <a:xfrm>
            <a:off x="179998" y="4284000"/>
            <a:ext cx="5868000" cy="2340000"/>
          </a:xfrm>
        </p:spPr>
        <p:txBody>
          <a:bodyPr vert="horz" lIns="36000" tIns="36000" rIns="36000" bIns="0" rtlCol="0">
            <a:normAutofit/>
          </a:bodyPr>
          <a:lstStyle>
            <a:lvl1pPr>
              <a:defRPr lang="en-US" sz="1800" dirty="0" smtClean="0">
                <a:solidFill>
                  <a:schemeClr val="bg2">
                    <a:lumMod val="50000"/>
                  </a:schemeClr>
                </a:solidFill>
              </a:defRPr>
            </a:lvl1pPr>
            <a:lvl2pPr>
              <a:defRPr lang="en-US" sz="1600" dirty="0" smtClean="0">
                <a:solidFill>
                  <a:schemeClr val="bg2">
                    <a:lumMod val="50000"/>
                  </a:schemeClr>
                </a:solidFill>
              </a:defRPr>
            </a:lvl2pPr>
            <a:lvl3pPr>
              <a:defRPr lang="en-US" sz="1400" dirty="0" smtClean="0">
                <a:solidFill>
                  <a:schemeClr val="bg2">
                    <a:lumMod val="50000"/>
                  </a:schemeClr>
                </a:solidFill>
              </a:defRPr>
            </a:lvl3pPr>
            <a:lvl4pPr>
              <a:defRPr lang="en-US" sz="1200" dirty="0" smtClean="0">
                <a:solidFill>
                  <a:schemeClr val="bg2">
                    <a:lumMod val="50000"/>
                  </a:schemeClr>
                </a:solidFill>
              </a:defRPr>
            </a:lvl4pPr>
            <a:lvl5pPr>
              <a:defRPr lang="en-CA" sz="1200" dirty="0">
                <a:solidFill>
                  <a:schemeClr val="bg2">
                    <a:lumMod val="50000"/>
                  </a:schemeClr>
                </a:solidFill>
              </a:defRPr>
            </a:lvl5pPr>
          </a:lstStyle>
          <a:p>
            <a:pPr marL="176213" lvl="0" indent="-176213"/>
            <a:r>
              <a:rPr lang="en-US" dirty="0" smtClean="0"/>
              <a:t>Click to edit Master text styles</a:t>
            </a:r>
          </a:p>
          <a:p>
            <a:pPr marL="360363" lvl="1" indent="-184150"/>
            <a:r>
              <a:rPr lang="en-US" dirty="0" smtClean="0"/>
              <a:t>Second level</a:t>
            </a:r>
          </a:p>
          <a:p>
            <a:pPr marL="538163" lvl="2" indent="-177800"/>
            <a:r>
              <a:rPr lang="en-US" dirty="0" smtClean="0"/>
              <a:t>Third level</a:t>
            </a:r>
          </a:p>
          <a:p>
            <a:pPr marL="714375" lvl="3" indent="-176213"/>
            <a:r>
              <a:rPr lang="en-US" dirty="0" smtClean="0"/>
              <a:t>Fourth level</a:t>
            </a:r>
          </a:p>
          <a:p>
            <a:pPr marL="898525" lvl="4" indent="-184150"/>
            <a:r>
              <a:rPr lang="en-US" dirty="0" smtClean="0"/>
              <a:t>Fifth level</a:t>
            </a:r>
            <a:endParaRPr lang="en-CA" dirty="0"/>
          </a:p>
        </p:txBody>
      </p:sp>
      <p:sp>
        <p:nvSpPr>
          <p:cNvPr id="17" name="Content Placeholder 3"/>
          <p:cNvSpPr>
            <a:spLocks noGrp="1"/>
          </p:cNvSpPr>
          <p:nvPr>
            <p:ph sz="half" idx="15"/>
          </p:nvPr>
        </p:nvSpPr>
        <p:spPr>
          <a:xfrm>
            <a:off x="6145199" y="4284000"/>
            <a:ext cx="5868000" cy="2340000"/>
          </a:xfrm>
        </p:spPr>
        <p:txBody>
          <a:bodyPr vert="horz" lIns="36000" tIns="36000" rIns="36000" bIns="0" rtlCol="0">
            <a:normAutofit/>
          </a:bodyPr>
          <a:lstStyle>
            <a:lvl1pPr>
              <a:defRPr lang="en-US" sz="1800" dirty="0" smtClean="0">
                <a:solidFill>
                  <a:srgbClr val="FF0000"/>
                </a:solidFill>
              </a:defRPr>
            </a:lvl1pPr>
            <a:lvl2pPr>
              <a:defRPr lang="en-US" sz="1600" dirty="0" smtClean="0">
                <a:solidFill>
                  <a:srgbClr val="FF0000"/>
                </a:solidFill>
              </a:defRPr>
            </a:lvl2pPr>
            <a:lvl3pPr>
              <a:defRPr lang="en-US" sz="1400" dirty="0" smtClean="0">
                <a:solidFill>
                  <a:srgbClr val="FF0000"/>
                </a:solidFill>
              </a:defRPr>
            </a:lvl3pPr>
            <a:lvl4pPr>
              <a:defRPr lang="en-US" sz="1200" dirty="0" smtClean="0">
                <a:solidFill>
                  <a:srgbClr val="FF0000"/>
                </a:solidFill>
              </a:defRPr>
            </a:lvl4pPr>
            <a:lvl5pPr>
              <a:defRPr lang="en-CA" sz="1200" dirty="0">
                <a:solidFill>
                  <a:srgbClr val="FF0000"/>
                </a:solidFill>
              </a:defRPr>
            </a:lvl5pPr>
          </a:lstStyle>
          <a:p>
            <a:pPr marL="176213" lvl="0" indent="-176213"/>
            <a:r>
              <a:rPr lang="en-US" dirty="0" smtClean="0"/>
              <a:t>Click to edit Master text styles</a:t>
            </a:r>
          </a:p>
          <a:p>
            <a:pPr marL="360363" lvl="1" indent="-184150"/>
            <a:r>
              <a:rPr lang="en-US" dirty="0" smtClean="0"/>
              <a:t>Second level</a:t>
            </a:r>
          </a:p>
          <a:p>
            <a:pPr marL="538163" lvl="2" indent="-177800"/>
            <a:r>
              <a:rPr lang="en-US" dirty="0" smtClean="0"/>
              <a:t>Third level</a:t>
            </a:r>
          </a:p>
          <a:p>
            <a:pPr marL="714375" lvl="3" indent="-176213"/>
            <a:r>
              <a:rPr lang="en-US" dirty="0" smtClean="0"/>
              <a:t>Fourth level</a:t>
            </a:r>
          </a:p>
          <a:p>
            <a:pPr marL="898525" lvl="4" indent="-184150"/>
            <a:r>
              <a:rPr lang="en-US" dirty="0" smtClean="0"/>
              <a:t>Fifth level</a:t>
            </a:r>
            <a:endParaRPr lang="en-CA" dirty="0"/>
          </a:p>
        </p:txBody>
      </p:sp>
      <p:sp>
        <p:nvSpPr>
          <p:cNvPr id="18" name="Text Placeholder 2"/>
          <p:cNvSpPr>
            <a:spLocks noGrp="1"/>
          </p:cNvSpPr>
          <p:nvPr>
            <p:ph type="body" idx="16"/>
          </p:nvPr>
        </p:nvSpPr>
        <p:spPr>
          <a:xfrm>
            <a:off x="179998" y="3960000"/>
            <a:ext cx="5867999" cy="324000"/>
          </a:xfrm>
        </p:spPr>
        <p:txBody>
          <a:bodyPr tIns="0" anchor="ctr">
            <a:normAutofit/>
          </a:bodyPr>
          <a:lstStyle>
            <a:lvl1pPr marL="0" indent="0" algn="ctr">
              <a:buNone/>
              <a:defRPr sz="2000" b="0">
                <a:solidFill>
                  <a:schemeClr val="bg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9" name="Text Placeholder 4"/>
          <p:cNvSpPr>
            <a:spLocks noGrp="1"/>
          </p:cNvSpPr>
          <p:nvPr>
            <p:ph type="body" sz="quarter" idx="17"/>
          </p:nvPr>
        </p:nvSpPr>
        <p:spPr>
          <a:xfrm>
            <a:off x="6152399" y="3960000"/>
            <a:ext cx="5868001" cy="324000"/>
          </a:xfrm>
        </p:spPr>
        <p:txBody>
          <a:bodyPr tIns="0" anchor="ctr">
            <a:normAutofit/>
          </a:bodyPr>
          <a:lstStyle>
            <a:lvl1pPr marL="0" indent="0" algn="ctr">
              <a:buNone/>
              <a:defRPr sz="2000" b="0">
                <a:solidFill>
                  <a:srgbClr val="FF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21" name="Straight Connector 20"/>
          <p:cNvCxnSpPr/>
          <p:nvPr userDrawn="1"/>
        </p:nvCxnSpPr>
        <p:spPr>
          <a:xfrm>
            <a:off x="6096000" y="1224000"/>
            <a:ext cx="0" cy="5436000"/>
          </a:xfrm>
          <a:prstGeom prst="line">
            <a:avLst/>
          </a:prstGeom>
          <a:ln w="38100">
            <a:solidFill>
              <a:srgbClr val="00338E"/>
            </a:solidFill>
          </a:ln>
        </p:spPr>
        <p:style>
          <a:lnRef idx="1">
            <a:schemeClr val="accent1"/>
          </a:lnRef>
          <a:fillRef idx="0">
            <a:schemeClr val="accent1"/>
          </a:fillRef>
          <a:effectRef idx="0">
            <a:schemeClr val="accent1"/>
          </a:effectRef>
          <a:fontRef idx="minor">
            <a:schemeClr val="tx1"/>
          </a:fontRef>
        </p:style>
      </p:cxnSp>
      <p:sp>
        <p:nvSpPr>
          <p:cNvPr id="20" name="Slide Number Placeholder 5"/>
          <p:cNvSpPr>
            <a:spLocks noGrp="1"/>
          </p:cNvSpPr>
          <p:nvPr>
            <p:ph type="sldNum" sz="quarter" idx="4"/>
          </p:nvPr>
        </p:nvSpPr>
        <p:spPr>
          <a:xfrm>
            <a:off x="11293200" y="6642000"/>
            <a:ext cx="720000" cy="216000"/>
          </a:xfrm>
          <a:prstGeom prst="rect">
            <a:avLst/>
          </a:prstGeom>
        </p:spPr>
        <p:txBody>
          <a:bodyPr vert="horz" lIns="0" tIns="36000" rIns="0" bIns="36000" rtlCol="0" anchor="ctr"/>
          <a:lstStyle>
            <a:lvl1pPr algn="r">
              <a:defRPr sz="1400" b="1">
                <a:solidFill>
                  <a:schemeClr val="tx1"/>
                </a:solidFill>
                <a:latin typeface="Arial" panose="020B0604020202020204" pitchFamily="34" charset="0"/>
                <a:cs typeface="Arial" panose="020B0604020202020204" pitchFamily="34" charset="0"/>
              </a:defRPr>
            </a:lvl1pPr>
          </a:lstStyle>
          <a:p>
            <a:fld id="{CA312C32-9192-49BC-89BD-55E3FA9F6435}" type="slidenum">
              <a:rPr lang="en-CA" smtClean="0"/>
              <a:pPr/>
              <a:t>‹#›</a:t>
            </a:fld>
            <a:endParaRPr lang="en-CA" dirty="0"/>
          </a:p>
        </p:txBody>
      </p:sp>
    </p:spTree>
    <p:extLst>
      <p:ext uri="{BB962C8B-B14F-4D97-AF65-F5344CB8AC3E}">
        <p14:creationId xmlns:p14="http://schemas.microsoft.com/office/powerpoint/2010/main" val="3938171006"/>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 third_2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79998" y="1224000"/>
            <a:ext cx="3924000" cy="5436000"/>
          </a:xfrm>
        </p:spPr>
        <p:txBody>
          <a:bodyPr rIns="36000"/>
          <a:lstStyle>
            <a:lvl2pPr marL="449263" indent="-184150">
              <a:defRPr/>
            </a:lvl2pPr>
            <a:lvl3pPr marL="625475" indent="-176213">
              <a:defRPr/>
            </a:lvl3pPr>
            <a:lvl4pPr marL="809625" indent="-184150">
              <a:defRPr/>
            </a:lvl4pPr>
            <a:lvl5pPr marL="985838" indent="-176213">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176000" y="1224000"/>
            <a:ext cx="7848000" cy="5436000"/>
          </a:xfrm>
        </p:spPr>
        <p:txBody>
          <a:bodyPr vert="horz" lIns="0" tIns="36000" rIns="36000" bIns="0" rtlCol="0">
            <a:normAutofit/>
          </a:bodyPr>
          <a:lstStyle>
            <a:lvl1pPr>
              <a:defRPr lang="en-US" smtClean="0"/>
            </a:lvl1pPr>
            <a:lvl2pPr>
              <a:defRPr lang="en-US" smtClean="0"/>
            </a:lvl2pPr>
            <a:lvl3pPr>
              <a:defRPr lang="en-US" smtClean="0"/>
            </a:lvl3pPr>
            <a:lvl4pPr>
              <a:defRPr lang="en-US" smtClean="0"/>
            </a:lvl4pPr>
            <a:lvl5pPr>
              <a:defRPr lang="en-CA"/>
            </a:lvl5pPr>
          </a:lstStyle>
          <a:p>
            <a:pPr lvl="0"/>
            <a:r>
              <a:rPr lang="en-US" smtClean="0"/>
              <a:t>Click to edit Master text styles</a:t>
            </a:r>
          </a:p>
          <a:p>
            <a:pPr marL="449263" lvl="1" indent="-184150"/>
            <a:r>
              <a:rPr lang="en-US" smtClean="0"/>
              <a:t>Second level</a:t>
            </a:r>
          </a:p>
          <a:p>
            <a:pPr marL="625475" lvl="2" indent="-176213"/>
            <a:r>
              <a:rPr lang="en-US" smtClean="0"/>
              <a:t>Third level</a:t>
            </a:r>
          </a:p>
          <a:p>
            <a:pPr marL="809625" lvl="3" indent="-184150"/>
            <a:r>
              <a:rPr lang="en-US" smtClean="0"/>
              <a:t>Fourth level</a:t>
            </a:r>
          </a:p>
          <a:p>
            <a:pPr marL="985838" lvl="4" indent="-176213"/>
            <a:r>
              <a:rPr lang="en-US" smtClean="0"/>
              <a:t>Fifth level</a:t>
            </a:r>
            <a:endParaRPr lang="en-CA"/>
          </a:p>
        </p:txBody>
      </p:sp>
      <p:cxnSp>
        <p:nvCxnSpPr>
          <p:cNvPr id="6" name="Straight Connector 5"/>
          <p:cNvCxnSpPr/>
          <p:nvPr userDrawn="1"/>
        </p:nvCxnSpPr>
        <p:spPr>
          <a:xfrm>
            <a:off x="4140000" y="1224000"/>
            <a:ext cx="0" cy="5436000"/>
          </a:xfrm>
          <a:prstGeom prst="line">
            <a:avLst/>
          </a:prstGeom>
          <a:ln w="38100">
            <a:solidFill>
              <a:srgbClr val="00338E"/>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11293200" y="6642000"/>
            <a:ext cx="720000" cy="216000"/>
          </a:xfrm>
          <a:prstGeom prst="rect">
            <a:avLst/>
          </a:prstGeom>
        </p:spPr>
        <p:txBody>
          <a:bodyPr vert="horz" lIns="0" tIns="36000" rIns="0" bIns="36000" rtlCol="0" anchor="ctr"/>
          <a:lstStyle>
            <a:lvl1pPr algn="r">
              <a:defRPr sz="1400" b="1">
                <a:solidFill>
                  <a:schemeClr val="tx1"/>
                </a:solidFill>
                <a:latin typeface="Arial" panose="020B0604020202020204" pitchFamily="34" charset="0"/>
                <a:cs typeface="Arial" panose="020B0604020202020204" pitchFamily="34" charset="0"/>
              </a:defRPr>
            </a:lvl1pPr>
          </a:lstStyle>
          <a:p>
            <a:fld id="{CA312C32-9192-49BC-89BD-55E3FA9F6435}" type="slidenum">
              <a:rPr lang="en-CA" smtClean="0"/>
              <a:pPr/>
              <a:t>‹#›</a:t>
            </a:fld>
            <a:endParaRPr lang="en-CA" dirty="0"/>
          </a:p>
        </p:txBody>
      </p:sp>
    </p:spTree>
    <p:extLst>
      <p:ext uri="{BB962C8B-B14F-4D97-AF65-F5344CB8AC3E}">
        <p14:creationId xmlns:p14="http://schemas.microsoft.com/office/powerpoint/2010/main" val="497999046"/>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S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CA"/>
          </a:p>
        </p:txBody>
      </p:sp>
      <p:sp>
        <p:nvSpPr>
          <p:cNvPr id="3" name="Content Placeholder 2"/>
          <p:cNvSpPr>
            <a:spLocks noGrp="1"/>
          </p:cNvSpPr>
          <p:nvPr>
            <p:ph sz="half" idx="1"/>
          </p:nvPr>
        </p:nvSpPr>
        <p:spPr>
          <a:xfrm>
            <a:off x="179999" y="1224000"/>
            <a:ext cx="5904000" cy="5436000"/>
          </a:xfrm>
          <a:ln>
            <a:solidFill>
              <a:schemeClr val="tx1"/>
            </a:solidFill>
          </a:ln>
        </p:spPr>
        <p:txBody>
          <a:bodyPr vert="horz" lIns="0" tIns="36000" rIns="36000" bIns="0" rtlCol="0">
            <a:normAutofit/>
          </a:bodyPr>
          <a:lstStyle>
            <a:lvl1pPr>
              <a:defRPr lang="en-US" smtClean="0">
                <a:latin typeface="Arial" panose="020B0604020202020204" pitchFamily="34" charset="0"/>
                <a:cs typeface="Arial" panose="020B0604020202020204" pitchFamily="34" charset="0"/>
              </a:defRPr>
            </a:lvl1pPr>
            <a:lvl2pPr>
              <a:defRPr lang="en-US" smtClean="0">
                <a:latin typeface="Arial" panose="020B0604020202020204" pitchFamily="34" charset="0"/>
                <a:cs typeface="Arial" panose="020B0604020202020204" pitchFamily="34" charset="0"/>
              </a:defRPr>
            </a:lvl2pPr>
            <a:lvl3pPr>
              <a:defRPr lang="en-US" smtClean="0">
                <a:latin typeface="Arial" panose="020B0604020202020204" pitchFamily="34" charset="0"/>
                <a:cs typeface="Arial" panose="020B0604020202020204" pitchFamily="34" charset="0"/>
              </a:defRPr>
            </a:lvl3pPr>
            <a:lvl4pPr>
              <a:defRPr lang="en-US" smtClean="0">
                <a:latin typeface="Arial" panose="020B0604020202020204" pitchFamily="34" charset="0"/>
                <a:cs typeface="Arial" panose="020B0604020202020204" pitchFamily="34" charset="0"/>
              </a:defRPr>
            </a:lvl4pPr>
            <a:lvl5pPr>
              <a:defRPr lang="en-CA">
                <a:latin typeface="Arial" panose="020B0604020202020204" pitchFamily="34" charset="0"/>
                <a:cs typeface="Arial" panose="020B0604020202020204" pitchFamily="34" charset="0"/>
              </a:defRPr>
            </a:lvl5pPr>
          </a:lstStyle>
          <a:p>
            <a:pPr lvl="0"/>
            <a:r>
              <a:rPr lang="en-US" dirty="0" smtClean="0"/>
              <a:t>Click to edit Master text styles</a:t>
            </a:r>
          </a:p>
          <a:p>
            <a:pPr marL="449263" lvl="1" indent="-184150"/>
            <a:r>
              <a:rPr lang="en-US" dirty="0" smtClean="0"/>
              <a:t>Second level</a:t>
            </a:r>
          </a:p>
          <a:p>
            <a:pPr marL="625475" lvl="2" indent="-176213"/>
            <a:r>
              <a:rPr lang="en-US" dirty="0" smtClean="0"/>
              <a:t>Third level</a:t>
            </a:r>
          </a:p>
          <a:p>
            <a:pPr marL="809625" lvl="3" indent="-184150"/>
            <a:r>
              <a:rPr lang="en-US" dirty="0" smtClean="0"/>
              <a:t>Fourth level</a:t>
            </a:r>
          </a:p>
          <a:p>
            <a:pPr marL="985838" lvl="4" indent="-176213"/>
            <a:r>
              <a:rPr lang="en-US" dirty="0" smtClean="0"/>
              <a:t>Fifth level</a:t>
            </a:r>
            <a:endParaRPr lang="en-CA" dirty="0"/>
          </a:p>
        </p:txBody>
      </p:sp>
      <p:sp>
        <p:nvSpPr>
          <p:cNvPr id="4" name="Content Placeholder 3"/>
          <p:cNvSpPr>
            <a:spLocks noGrp="1"/>
          </p:cNvSpPr>
          <p:nvPr>
            <p:ph sz="half" idx="2"/>
          </p:nvPr>
        </p:nvSpPr>
        <p:spPr>
          <a:xfrm>
            <a:off x="6084000" y="3528000"/>
            <a:ext cx="5904000" cy="3132000"/>
          </a:xfrm>
          <a:ln>
            <a:solidFill>
              <a:schemeClr val="tx1"/>
            </a:solidFill>
          </a:ln>
        </p:spPr>
        <p:txBody>
          <a:bodyPr vert="horz" lIns="36000" tIns="18000" rIns="18000" bIns="0" rtlCol="0">
            <a:normAutofit/>
          </a:bodyPr>
          <a:lstStyle>
            <a:lvl1pPr>
              <a:defRPr lang="en-US" smtClean="0"/>
            </a:lvl1pPr>
            <a:lvl2pPr>
              <a:defRPr lang="en-US" smtClean="0"/>
            </a:lvl2pPr>
            <a:lvl3pPr>
              <a:defRPr lang="en-US" smtClean="0"/>
            </a:lvl3pPr>
            <a:lvl4pPr>
              <a:defRPr lang="en-US" smtClean="0"/>
            </a:lvl4pPr>
            <a:lvl5pPr>
              <a:defRPr lang="en-CA"/>
            </a:lvl5pPr>
          </a:lstStyle>
          <a:p>
            <a:pPr lvl="0"/>
            <a:r>
              <a:rPr lang="en-US" dirty="0" smtClean="0"/>
              <a:t>Click to edit Master text styles</a:t>
            </a:r>
          </a:p>
          <a:p>
            <a:pPr marL="449263" lvl="1" indent="-184150"/>
            <a:r>
              <a:rPr lang="en-US" dirty="0" smtClean="0"/>
              <a:t>Second level</a:t>
            </a:r>
          </a:p>
          <a:p>
            <a:pPr marL="625475" lvl="2" indent="-176213"/>
            <a:r>
              <a:rPr lang="en-US" dirty="0" smtClean="0"/>
              <a:t>Third level</a:t>
            </a:r>
          </a:p>
          <a:p>
            <a:pPr marL="809625" lvl="3" indent="-184150"/>
            <a:r>
              <a:rPr lang="en-US" dirty="0" smtClean="0"/>
              <a:t>Fourth level</a:t>
            </a:r>
          </a:p>
          <a:p>
            <a:pPr marL="985838" lvl="4" indent="-176213"/>
            <a:r>
              <a:rPr lang="en-US" dirty="0" smtClean="0"/>
              <a:t>Fifth level</a:t>
            </a:r>
            <a:endParaRPr lang="en-CA" dirty="0"/>
          </a:p>
        </p:txBody>
      </p:sp>
      <p:sp>
        <p:nvSpPr>
          <p:cNvPr id="10" name="Content Placeholder 3"/>
          <p:cNvSpPr>
            <a:spLocks noGrp="1"/>
          </p:cNvSpPr>
          <p:nvPr>
            <p:ph sz="half" idx="13"/>
          </p:nvPr>
        </p:nvSpPr>
        <p:spPr>
          <a:xfrm>
            <a:off x="6084000" y="1224000"/>
            <a:ext cx="5904000" cy="2304000"/>
          </a:xfrm>
          <a:ln>
            <a:solidFill>
              <a:schemeClr val="tx1"/>
            </a:solidFill>
          </a:ln>
        </p:spPr>
        <p:txBody>
          <a:bodyPr vert="horz" lIns="0" tIns="36000" rIns="36000" bIns="0" rtlCol="0">
            <a:normAutofit/>
          </a:bodyPr>
          <a:lstStyle>
            <a:lvl1pPr>
              <a:defRPr lang="en-US" smtClean="0"/>
            </a:lvl1pPr>
            <a:lvl2pPr>
              <a:defRPr lang="en-US" smtClean="0"/>
            </a:lvl2pPr>
            <a:lvl3pPr>
              <a:defRPr lang="en-US" smtClean="0"/>
            </a:lvl3pPr>
            <a:lvl4pPr>
              <a:defRPr lang="en-US" smtClean="0"/>
            </a:lvl4pPr>
            <a:lvl5pPr>
              <a:defRPr lang="en-CA"/>
            </a:lvl5pPr>
          </a:lstStyle>
          <a:p>
            <a:pPr lvl="0"/>
            <a:r>
              <a:rPr lang="en-US" dirty="0" smtClean="0"/>
              <a:t>Click to edit Master text styles</a:t>
            </a:r>
          </a:p>
          <a:p>
            <a:pPr marL="449263" lvl="1" indent="-184150"/>
            <a:r>
              <a:rPr lang="en-US" dirty="0" smtClean="0"/>
              <a:t>Second level</a:t>
            </a:r>
          </a:p>
          <a:p>
            <a:pPr marL="625475" lvl="2" indent="-176213"/>
            <a:r>
              <a:rPr lang="en-US" dirty="0" smtClean="0"/>
              <a:t>Third level</a:t>
            </a:r>
          </a:p>
          <a:p>
            <a:pPr marL="809625" lvl="3" indent="-184150"/>
            <a:r>
              <a:rPr lang="en-US" dirty="0" smtClean="0"/>
              <a:t>Fourth level</a:t>
            </a:r>
          </a:p>
          <a:p>
            <a:pPr marL="985838" lvl="4" indent="-176213"/>
            <a:r>
              <a:rPr lang="en-US" dirty="0" smtClean="0"/>
              <a:t>Fifth level</a:t>
            </a:r>
            <a:endParaRPr lang="en-CA" dirty="0"/>
          </a:p>
        </p:txBody>
      </p:sp>
      <p:sp>
        <p:nvSpPr>
          <p:cNvPr id="11" name="Slide Number Placeholder 5"/>
          <p:cNvSpPr>
            <a:spLocks noGrp="1"/>
          </p:cNvSpPr>
          <p:nvPr>
            <p:ph type="sldNum" sz="quarter" idx="4"/>
          </p:nvPr>
        </p:nvSpPr>
        <p:spPr>
          <a:xfrm>
            <a:off x="11293200" y="6642000"/>
            <a:ext cx="720000" cy="216000"/>
          </a:xfrm>
          <a:prstGeom prst="rect">
            <a:avLst/>
          </a:prstGeom>
        </p:spPr>
        <p:txBody>
          <a:bodyPr vert="horz" lIns="0" tIns="36000" rIns="0" bIns="36000" rtlCol="0" anchor="ctr"/>
          <a:lstStyle>
            <a:lvl1pPr algn="r">
              <a:defRPr sz="1400" b="1">
                <a:solidFill>
                  <a:schemeClr val="tx1"/>
                </a:solidFill>
                <a:latin typeface="Arial" panose="020B0604020202020204" pitchFamily="34" charset="0"/>
                <a:cs typeface="Arial" panose="020B0604020202020204" pitchFamily="34" charset="0"/>
              </a:defRPr>
            </a:lvl1pPr>
          </a:lstStyle>
          <a:p>
            <a:fld id="{CA312C32-9192-49BC-89BD-55E3FA9F6435}" type="slidenum">
              <a:rPr lang="en-CA" smtClean="0"/>
              <a:pPr/>
              <a:t>‹#›</a:t>
            </a:fld>
            <a:endParaRPr lang="en-CA" dirty="0"/>
          </a:p>
        </p:txBody>
      </p:sp>
    </p:spTree>
    <p:extLst>
      <p:ext uri="{BB962C8B-B14F-4D97-AF65-F5344CB8AC3E}">
        <p14:creationId xmlns:p14="http://schemas.microsoft.com/office/powerpoint/2010/main" val="2579051867"/>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ybo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CA" dirty="0"/>
          </a:p>
        </p:txBody>
      </p:sp>
      <p:sp>
        <p:nvSpPr>
          <p:cNvPr id="3" name="Content Placeholder 2"/>
          <p:cNvSpPr>
            <a:spLocks noGrp="1"/>
          </p:cNvSpPr>
          <p:nvPr>
            <p:ph sz="half" idx="1"/>
          </p:nvPr>
        </p:nvSpPr>
        <p:spPr>
          <a:xfrm>
            <a:off x="179999" y="1548000"/>
            <a:ext cx="5868000" cy="2340000"/>
          </a:xfrm>
        </p:spPr>
        <p:txBody>
          <a:bodyPr vert="horz" lIns="36000" tIns="36000" rIns="36000" bIns="0" rtlCol="0">
            <a:normAutofit/>
          </a:bodyPr>
          <a:lstStyle>
            <a:lvl1pPr>
              <a:defRPr lang="en-US" sz="1800" dirty="0" smtClean="0"/>
            </a:lvl1pPr>
            <a:lvl2pPr>
              <a:defRPr lang="en-US" sz="1600" dirty="0" smtClean="0"/>
            </a:lvl2pPr>
            <a:lvl3pPr>
              <a:defRPr lang="en-US" sz="1400" dirty="0" smtClean="0"/>
            </a:lvl3pPr>
            <a:lvl4pPr>
              <a:defRPr lang="en-US" sz="1200" dirty="0" smtClean="0"/>
            </a:lvl4pPr>
            <a:lvl5pPr>
              <a:defRPr lang="en-CA" sz="1200" dirty="0"/>
            </a:lvl5pPr>
          </a:lstStyle>
          <a:p>
            <a:pPr marL="176213" lvl="0" indent="-176213"/>
            <a:r>
              <a:rPr lang="en-US" dirty="0" smtClean="0"/>
              <a:t>Click to edit Master text styles</a:t>
            </a:r>
          </a:p>
          <a:p>
            <a:pPr marL="360363" lvl="1" indent="-184150"/>
            <a:r>
              <a:rPr lang="en-US" dirty="0" smtClean="0"/>
              <a:t>Second level</a:t>
            </a:r>
          </a:p>
          <a:p>
            <a:pPr marL="538163" lvl="2" indent="-177800"/>
            <a:r>
              <a:rPr lang="en-US" dirty="0" smtClean="0"/>
              <a:t>Third level</a:t>
            </a:r>
          </a:p>
          <a:p>
            <a:pPr marL="714375" lvl="3" indent="-176213"/>
            <a:r>
              <a:rPr lang="en-US" dirty="0" smtClean="0"/>
              <a:t>Fourth level</a:t>
            </a:r>
          </a:p>
          <a:p>
            <a:pPr marL="898525" lvl="4" indent="-184150"/>
            <a:r>
              <a:rPr lang="en-US" dirty="0" smtClean="0"/>
              <a:t>Fifth level</a:t>
            </a:r>
            <a:endParaRPr lang="en-CA" dirty="0"/>
          </a:p>
        </p:txBody>
      </p:sp>
      <p:sp>
        <p:nvSpPr>
          <p:cNvPr id="4" name="Content Placeholder 3"/>
          <p:cNvSpPr>
            <a:spLocks noGrp="1"/>
          </p:cNvSpPr>
          <p:nvPr>
            <p:ph sz="half" idx="2"/>
          </p:nvPr>
        </p:nvSpPr>
        <p:spPr>
          <a:xfrm>
            <a:off x="6145200" y="1548000"/>
            <a:ext cx="5868000" cy="2340000"/>
          </a:xfrm>
        </p:spPr>
        <p:txBody>
          <a:bodyPr vert="horz" lIns="36000" tIns="36000" rIns="36000" bIns="0" rtlCol="0">
            <a:normAutofit/>
          </a:bodyPr>
          <a:lstStyle>
            <a:lvl1pPr>
              <a:defRPr lang="en-US" sz="1800" dirty="0" smtClean="0"/>
            </a:lvl1pPr>
            <a:lvl2pPr>
              <a:defRPr lang="en-US" sz="1600" dirty="0" smtClean="0"/>
            </a:lvl2pPr>
            <a:lvl3pPr>
              <a:defRPr lang="en-US" sz="1400" dirty="0" smtClean="0"/>
            </a:lvl3pPr>
            <a:lvl4pPr>
              <a:defRPr lang="en-US" sz="1200" dirty="0" smtClean="0"/>
            </a:lvl4pPr>
            <a:lvl5pPr>
              <a:defRPr lang="en-CA" sz="1200" dirty="0"/>
            </a:lvl5pPr>
          </a:lstStyle>
          <a:p>
            <a:pPr marL="176213" lvl="0" indent="-176213"/>
            <a:r>
              <a:rPr lang="en-US" dirty="0" smtClean="0"/>
              <a:t>Click to edit Master text styles</a:t>
            </a:r>
          </a:p>
          <a:p>
            <a:pPr marL="360363" lvl="1" indent="-184150"/>
            <a:r>
              <a:rPr lang="en-US" dirty="0" smtClean="0"/>
              <a:t>Second level</a:t>
            </a:r>
          </a:p>
          <a:p>
            <a:pPr marL="538163" lvl="2" indent="-177800"/>
            <a:r>
              <a:rPr lang="en-US" dirty="0" smtClean="0"/>
              <a:t>Third level</a:t>
            </a:r>
          </a:p>
          <a:p>
            <a:pPr marL="714375" lvl="3" indent="-176213"/>
            <a:r>
              <a:rPr lang="en-US" dirty="0" smtClean="0"/>
              <a:t>Fourth level</a:t>
            </a:r>
          </a:p>
          <a:p>
            <a:pPr marL="898525" lvl="4" indent="-184150"/>
            <a:r>
              <a:rPr lang="en-US" dirty="0" smtClean="0"/>
              <a:t>Fifth level</a:t>
            </a:r>
            <a:endParaRPr lang="en-CA" dirty="0"/>
          </a:p>
        </p:txBody>
      </p:sp>
      <p:sp>
        <p:nvSpPr>
          <p:cNvPr id="6" name="Text Placeholder 2"/>
          <p:cNvSpPr>
            <a:spLocks noGrp="1"/>
          </p:cNvSpPr>
          <p:nvPr>
            <p:ph type="body" idx="13"/>
          </p:nvPr>
        </p:nvSpPr>
        <p:spPr>
          <a:xfrm>
            <a:off x="179999" y="1224000"/>
            <a:ext cx="5867999" cy="324000"/>
          </a:xfrm>
        </p:spPr>
        <p:txBody>
          <a:bodyPr tIns="0" anchor="ctr">
            <a:norm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4"/>
          <p:cNvSpPr>
            <a:spLocks noGrp="1"/>
          </p:cNvSpPr>
          <p:nvPr>
            <p:ph type="body" sz="quarter" idx="3"/>
          </p:nvPr>
        </p:nvSpPr>
        <p:spPr>
          <a:xfrm>
            <a:off x="6145199" y="1224000"/>
            <a:ext cx="5868001" cy="324000"/>
          </a:xfrm>
        </p:spPr>
        <p:txBody>
          <a:bodyPr tIns="0" anchor="ctr">
            <a:norm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15" name="Straight Connector 14"/>
          <p:cNvCxnSpPr/>
          <p:nvPr userDrawn="1"/>
        </p:nvCxnSpPr>
        <p:spPr>
          <a:xfrm flipV="1">
            <a:off x="179999" y="3924000"/>
            <a:ext cx="11840401" cy="1"/>
          </a:xfrm>
          <a:prstGeom prst="line">
            <a:avLst/>
          </a:prstGeom>
          <a:ln w="38100">
            <a:solidFill>
              <a:srgbClr val="00338E"/>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half" idx="14"/>
          </p:nvPr>
        </p:nvSpPr>
        <p:spPr>
          <a:xfrm>
            <a:off x="179998" y="4284000"/>
            <a:ext cx="5868000" cy="2340000"/>
          </a:xfrm>
        </p:spPr>
        <p:txBody>
          <a:bodyPr vert="horz" lIns="36000" tIns="36000" rIns="36000" bIns="0" rtlCol="0">
            <a:normAutofit/>
          </a:bodyPr>
          <a:lstStyle>
            <a:lvl1pPr>
              <a:defRPr lang="en-US" sz="1800" dirty="0" smtClean="0"/>
            </a:lvl1pPr>
            <a:lvl2pPr>
              <a:defRPr lang="en-US" sz="1600" dirty="0" smtClean="0"/>
            </a:lvl2pPr>
            <a:lvl3pPr>
              <a:defRPr lang="en-US" sz="1400" dirty="0" smtClean="0"/>
            </a:lvl3pPr>
            <a:lvl4pPr>
              <a:defRPr lang="en-US" sz="1200" dirty="0" smtClean="0"/>
            </a:lvl4pPr>
            <a:lvl5pPr>
              <a:defRPr lang="en-CA" sz="1200" dirty="0"/>
            </a:lvl5pPr>
          </a:lstStyle>
          <a:p>
            <a:pPr marL="176213" lvl="0" indent="-176213"/>
            <a:r>
              <a:rPr lang="en-US" dirty="0" smtClean="0"/>
              <a:t>Click to edit Master text styles</a:t>
            </a:r>
          </a:p>
          <a:p>
            <a:pPr marL="360363" lvl="1" indent="-184150"/>
            <a:r>
              <a:rPr lang="en-US" dirty="0" smtClean="0"/>
              <a:t>Second level</a:t>
            </a:r>
          </a:p>
          <a:p>
            <a:pPr marL="538163" lvl="2" indent="-177800"/>
            <a:r>
              <a:rPr lang="en-US" dirty="0" smtClean="0"/>
              <a:t>Third level</a:t>
            </a:r>
          </a:p>
          <a:p>
            <a:pPr marL="714375" lvl="3" indent="-176213"/>
            <a:r>
              <a:rPr lang="en-US" dirty="0" smtClean="0"/>
              <a:t>Fourth level</a:t>
            </a:r>
          </a:p>
          <a:p>
            <a:pPr marL="898525" lvl="4" indent="-184150"/>
            <a:r>
              <a:rPr lang="en-US" dirty="0" smtClean="0"/>
              <a:t>Fifth level</a:t>
            </a:r>
            <a:endParaRPr lang="en-CA" dirty="0"/>
          </a:p>
        </p:txBody>
      </p:sp>
      <p:sp>
        <p:nvSpPr>
          <p:cNvPr id="17" name="Content Placeholder 3"/>
          <p:cNvSpPr>
            <a:spLocks noGrp="1"/>
          </p:cNvSpPr>
          <p:nvPr>
            <p:ph sz="half" idx="15"/>
          </p:nvPr>
        </p:nvSpPr>
        <p:spPr>
          <a:xfrm>
            <a:off x="6145199" y="4284000"/>
            <a:ext cx="5868000" cy="2340000"/>
          </a:xfrm>
        </p:spPr>
        <p:txBody>
          <a:bodyPr vert="horz" lIns="36000" tIns="36000" rIns="36000" bIns="0" rtlCol="0">
            <a:normAutofit/>
          </a:bodyPr>
          <a:lstStyle>
            <a:lvl1pPr>
              <a:defRPr lang="en-US" sz="1800" dirty="0" smtClean="0"/>
            </a:lvl1pPr>
            <a:lvl2pPr>
              <a:defRPr lang="en-US" sz="1600" dirty="0" smtClean="0"/>
            </a:lvl2pPr>
            <a:lvl3pPr>
              <a:defRPr lang="en-US" sz="1400" dirty="0" smtClean="0"/>
            </a:lvl3pPr>
            <a:lvl4pPr>
              <a:defRPr lang="en-US" sz="1200" dirty="0" smtClean="0"/>
            </a:lvl4pPr>
            <a:lvl5pPr>
              <a:defRPr lang="en-CA" sz="1200" dirty="0"/>
            </a:lvl5pPr>
          </a:lstStyle>
          <a:p>
            <a:pPr marL="176213" lvl="0" indent="-176213"/>
            <a:r>
              <a:rPr lang="en-US" dirty="0" smtClean="0"/>
              <a:t>Click to edit Master text styles</a:t>
            </a:r>
          </a:p>
          <a:p>
            <a:pPr marL="360363" lvl="1" indent="-184150"/>
            <a:r>
              <a:rPr lang="en-US" dirty="0" smtClean="0"/>
              <a:t>Second level</a:t>
            </a:r>
          </a:p>
          <a:p>
            <a:pPr marL="538163" lvl="2" indent="-177800"/>
            <a:r>
              <a:rPr lang="en-US" dirty="0" smtClean="0"/>
              <a:t>Third level</a:t>
            </a:r>
          </a:p>
          <a:p>
            <a:pPr marL="714375" lvl="3" indent="-176213"/>
            <a:r>
              <a:rPr lang="en-US" dirty="0" smtClean="0"/>
              <a:t>Fourth level</a:t>
            </a:r>
          </a:p>
          <a:p>
            <a:pPr marL="898525" lvl="4" indent="-184150"/>
            <a:r>
              <a:rPr lang="en-US" dirty="0" smtClean="0"/>
              <a:t>Fifth level</a:t>
            </a:r>
            <a:endParaRPr lang="en-CA" dirty="0"/>
          </a:p>
        </p:txBody>
      </p:sp>
      <p:sp>
        <p:nvSpPr>
          <p:cNvPr id="18" name="Text Placeholder 2"/>
          <p:cNvSpPr>
            <a:spLocks noGrp="1"/>
          </p:cNvSpPr>
          <p:nvPr>
            <p:ph type="body" idx="16"/>
          </p:nvPr>
        </p:nvSpPr>
        <p:spPr>
          <a:xfrm>
            <a:off x="179998" y="3960000"/>
            <a:ext cx="5867999" cy="324000"/>
          </a:xfrm>
        </p:spPr>
        <p:txBody>
          <a:bodyPr tIns="0" anchor="ctr">
            <a:norm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9" name="Text Placeholder 4"/>
          <p:cNvSpPr>
            <a:spLocks noGrp="1"/>
          </p:cNvSpPr>
          <p:nvPr>
            <p:ph type="body" sz="quarter" idx="17"/>
          </p:nvPr>
        </p:nvSpPr>
        <p:spPr>
          <a:xfrm>
            <a:off x="6145198" y="3960000"/>
            <a:ext cx="5868001" cy="324000"/>
          </a:xfrm>
        </p:spPr>
        <p:txBody>
          <a:bodyPr tIns="0" anchor="ctr">
            <a:norm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21" name="Straight Connector 20"/>
          <p:cNvCxnSpPr/>
          <p:nvPr userDrawn="1"/>
        </p:nvCxnSpPr>
        <p:spPr>
          <a:xfrm>
            <a:off x="6096000" y="1224000"/>
            <a:ext cx="0" cy="5436000"/>
          </a:xfrm>
          <a:prstGeom prst="line">
            <a:avLst/>
          </a:prstGeom>
          <a:ln w="38100">
            <a:solidFill>
              <a:srgbClr val="00338E"/>
            </a:solidFill>
          </a:ln>
        </p:spPr>
        <p:style>
          <a:lnRef idx="1">
            <a:schemeClr val="accent1"/>
          </a:lnRef>
          <a:fillRef idx="0">
            <a:schemeClr val="accent1"/>
          </a:fillRef>
          <a:effectRef idx="0">
            <a:schemeClr val="accent1"/>
          </a:effectRef>
          <a:fontRef idx="minor">
            <a:schemeClr val="tx1"/>
          </a:fontRef>
        </p:style>
      </p:cxnSp>
      <p:sp>
        <p:nvSpPr>
          <p:cNvPr id="20" name="Slide Number Placeholder 5"/>
          <p:cNvSpPr>
            <a:spLocks noGrp="1"/>
          </p:cNvSpPr>
          <p:nvPr>
            <p:ph type="sldNum" sz="quarter" idx="4"/>
          </p:nvPr>
        </p:nvSpPr>
        <p:spPr>
          <a:xfrm>
            <a:off x="11293200" y="6642000"/>
            <a:ext cx="720000" cy="216000"/>
          </a:xfrm>
          <a:prstGeom prst="rect">
            <a:avLst/>
          </a:prstGeom>
        </p:spPr>
        <p:txBody>
          <a:bodyPr vert="horz" lIns="0" tIns="36000" rIns="0" bIns="36000" rtlCol="0" anchor="ctr"/>
          <a:lstStyle>
            <a:lvl1pPr algn="r">
              <a:defRPr sz="1400" b="1">
                <a:solidFill>
                  <a:schemeClr val="tx1"/>
                </a:solidFill>
                <a:latin typeface="Arial" panose="020B0604020202020204" pitchFamily="34" charset="0"/>
                <a:cs typeface="Arial" panose="020B0604020202020204" pitchFamily="34" charset="0"/>
              </a:defRPr>
            </a:lvl1pPr>
          </a:lstStyle>
          <a:p>
            <a:fld id="{CA312C32-9192-49BC-89BD-55E3FA9F6435}" type="slidenum">
              <a:rPr lang="en-CA" smtClean="0"/>
              <a:pPr/>
              <a:t>‹#›</a:t>
            </a:fld>
            <a:endParaRPr lang="en-CA" dirty="0"/>
          </a:p>
        </p:txBody>
      </p:sp>
    </p:spTree>
    <p:extLst>
      <p:ext uri="{BB962C8B-B14F-4D97-AF65-F5344CB8AC3E}">
        <p14:creationId xmlns:p14="http://schemas.microsoft.com/office/powerpoint/2010/main" val="425377081"/>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gif"/><Relationship Id="rId11" Type="http://schemas.openxmlformats.org/officeDocument/2006/relationships/image" Target="cid:image002.png@01D45B3B.3853A170" TargetMode="External"/><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cid:image001.png@01D45B3B.3853A170"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gif"/><Relationship Id="rId11" Type="http://schemas.openxmlformats.org/officeDocument/2006/relationships/image" Target="cid:image002.png@01D45B3B.3853A170" TargetMode="External"/><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cid:image001.png@01D45B3B.3853A170"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image" Target="../media/image10.png"/><Relationship Id="rId3" Type="http://schemas.openxmlformats.org/officeDocument/2006/relationships/slideLayout" Target="../slideLayouts/slideLayout7.xml"/><Relationship Id="rId21" Type="http://schemas.openxmlformats.org/officeDocument/2006/relationships/image" Target="../media/image5.png"/><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3.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image" Target="../media/image11.pn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image" Target="cid:image001.png@01D45B3B.3853A170"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3756000" y="0"/>
            <a:ext cx="4680000" cy="360000"/>
          </a:xfrm>
          <a:prstGeom prst="rect">
            <a:avLst/>
          </a:prstGeom>
          <a:noFill/>
        </p:spPr>
        <p:txBody>
          <a:bodyPr wrap="none" lIns="0" tIns="0" rIns="0" bIns="0" rtlCol="0" anchor="t" anchorCtr="1">
            <a:noAutofit/>
          </a:bodyPr>
          <a:lstStyle/>
          <a:p>
            <a:r>
              <a:rPr lang="en-US" sz="1400" cap="all" baseline="0" dirty="0" smtClean="0">
                <a:latin typeface="Arial" panose="020B0604020202020204" pitchFamily="34" charset="0"/>
                <a:cs typeface="Arial" panose="020B0604020202020204" pitchFamily="34" charset="0"/>
              </a:rPr>
              <a:t>CA UNCLASSIFIED / CAN SANS CLASSIFICATION</a:t>
            </a:r>
            <a:endParaRPr lang="en-CA" sz="1400" cap="all" baseline="0" dirty="0">
              <a:latin typeface="Arial" panose="020B0604020202020204" pitchFamily="34" charset="0"/>
              <a:cs typeface="Arial" panose="020B0604020202020204" pitchFamily="34" charset="0"/>
            </a:endParaRPr>
          </a:p>
        </p:txBody>
      </p:sp>
      <p:sp>
        <p:nvSpPr>
          <p:cNvPr id="4" name="Rectangle 3"/>
          <p:cNvSpPr/>
          <p:nvPr userDrawn="1"/>
        </p:nvSpPr>
        <p:spPr>
          <a:xfrm>
            <a:off x="0" y="0"/>
            <a:ext cx="12192000" cy="5472000"/>
          </a:xfrm>
          <a:prstGeom prst="rect">
            <a:avLst/>
          </a:prstGeom>
          <a:gradFill flip="none" rotWithShape="1">
            <a:gsLst>
              <a:gs pos="0">
                <a:schemeClr val="accent1">
                  <a:lumMod val="0"/>
                  <a:lumOff val="100000"/>
                </a:schemeClr>
              </a:gs>
              <a:gs pos="48000">
                <a:schemeClr val="accent1">
                  <a:lumMod val="6000"/>
                  <a:lumOff val="94000"/>
                </a:schemeClr>
              </a:gs>
              <a:gs pos="100000">
                <a:schemeClr val="accent5">
                  <a:lumMod val="40000"/>
                  <a:lumOff val="6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userDrawn="1"/>
        </p:nvSpPr>
        <p:spPr>
          <a:xfrm>
            <a:off x="0" y="5651998"/>
            <a:ext cx="12192000" cy="209643"/>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p>
        </p:txBody>
      </p:sp>
      <p:sp>
        <p:nvSpPr>
          <p:cNvPr id="10" name="Rectangle 9"/>
          <p:cNvSpPr/>
          <p:nvPr userDrawn="1"/>
        </p:nvSpPr>
        <p:spPr>
          <a:xfrm>
            <a:off x="0" y="5446046"/>
            <a:ext cx="12192000" cy="209643"/>
          </a:xfrm>
          <a:prstGeom prst="rect">
            <a:avLst/>
          </a:prstGeom>
          <a:gradFill flip="none" rotWithShape="1">
            <a:gsLst>
              <a:gs pos="0">
                <a:srgbClr val="00338E">
                  <a:shade val="30000"/>
                  <a:satMod val="115000"/>
                </a:srgbClr>
              </a:gs>
              <a:gs pos="50000">
                <a:srgbClr val="00338E">
                  <a:shade val="67500"/>
                  <a:satMod val="115000"/>
                </a:srgbClr>
              </a:gs>
              <a:gs pos="100000">
                <a:srgbClr val="00338E">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p>
        </p:txBody>
      </p:sp>
      <p:grpSp>
        <p:nvGrpSpPr>
          <p:cNvPr id="11" name="Group 10"/>
          <p:cNvGrpSpPr/>
          <p:nvPr userDrawn="1"/>
        </p:nvGrpSpPr>
        <p:grpSpPr>
          <a:xfrm>
            <a:off x="5448000" y="5202000"/>
            <a:ext cx="1296000" cy="1656000"/>
            <a:chOff x="5177445" y="5202000"/>
            <a:chExt cx="1296000" cy="1656000"/>
          </a:xfrm>
        </p:grpSpPr>
        <p:sp>
          <p:nvSpPr>
            <p:cNvPr id="12" name="Round Same Side Corner Rectangle 11"/>
            <p:cNvSpPr/>
            <p:nvPr userDrawn="1"/>
          </p:nvSpPr>
          <p:spPr>
            <a:xfrm>
              <a:off x="5177445" y="5202000"/>
              <a:ext cx="1296000" cy="1656000"/>
            </a:xfrm>
            <a:prstGeom prst="round2SameRect">
              <a:avLst>
                <a:gd name="adj1" fmla="val 11825"/>
                <a:gd name="adj2" fmla="val 0"/>
              </a:avLst>
            </a:prstGeom>
            <a:gradFill flip="none" rotWithShape="1">
              <a:gsLst>
                <a:gs pos="0">
                  <a:schemeClr val="tx1"/>
                </a:gs>
                <a:gs pos="70000">
                  <a:srgbClr val="013187">
                    <a:shade val="67500"/>
                    <a:satMod val="115000"/>
                  </a:srgbClr>
                </a:gs>
                <a:gs pos="100000">
                  <a:srgbClr val="01318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800" b="1" dirty="0" smtClean="0">
                  <a:latin typeface="Arial" panose="020B0604020202020204" pitchFamily="34" charset="0"/>
                  <a:cs typeface="Arial" panose="020B0604020202020204" pitchFamily="34" charset="0"/>
                </a:rPr>
                <a:t>CANADIAN</a:t>
              </a:r>
              <a:endParaRPr lang="en-US" sz="800" b="1" baseline="0" dirty="0" smtClean="0">
                <a:latin typeface="Arial" panose="020B0604020202020204" pitchFamily="34" charset="0"/>
                <a:cs typeface="Arial" panose="020B0604020202020204" pitchFamily="34" charset="0"/>
              </a:endParaRPr>
            </a:p>
            <a:p>
              <a:pPr algn="ctr"/>
              <a:r>
                <a:rPr lang="en-US" sz="800" b="1" baseline="0" dirty="0" smtClean="0">
                  <a:latin typeface="Arial" panose="020B0604020202020204" pitchFamily="34" charset="0"/>
                  <a:cs typeface="Arial" panose="020B0604020202020204" pitchFamily="34" charset="0"/>
                </a:rPr>
                <a:t>ARMED FORCES</a:t>
              </a:r>
            </a:p>
            <a:p>
              <a:pPr algn="ctr"/>
              <a:endParaRPr lang="en-US" sz="900" b="1" baseline="0" dirty="0" smtClean="0">
                <a:latin typeface="Arial" panose="020B0604020202020204" pitchFamily="34" charset="0"/>
                <a:cs typeface="Arial" panose="020B0604020202020204" pitchFamily="34" charset="0"/>
              </a:endParaRPr>
            </a:p>
            <a:p>
              <a:pPr algn="ctr"/>
              <a:endParaRPr lang="en-US" sz="700" b="1" baseline="0" dirty="0" smtClean="0">
                <a:latin typeface="Arial" panose="020B0604020202020204" pitchFamily="34" charset="0"/>
                <a:cs typeface="Arial" panose="020B0604020202020204" pitchFamily="34" charset="0"/>
              </a:endParaRPr>
            </a:p>
            <a:p>
              <a:pPr algn="ctr"/>
              <a:endParaRPr lang="en-US" sz="700" b="1" baseline="0" dirty="0" smtClean="0">
                <a:latin typeface="Arial" panose="020B0604020202020204" pitchFamily="34" charset="0"/>
                <a:cs typeface="Arial" panose="020B0604020202020204" pitchFamily="34" charset="0"/>
              </a:endParaRPr>
            </a:p>
            <a:p>
              <a:pPr algn="ctr"/>
              <a:endParaRPr lang="en-US" sz="700" b="1" baseline="0" dirty="0" smtClean="0">
                <a:latin typeface="Arial" panose="020B0604020202020204" pitchFamily="34" charset="0"/>
                <a:cs typeface="Arial" panose="020B0604020202020204" pitchFamily="34" charset="0"/>
              </a:endParaRPr>
            </a:p>
            <a:p>
              <a:pPr algn="ctr"/>
              <a:endParaRPr lang="en-US" sz="700" b="1" baseline="0" dirty="0" smtClean="0">
                <a:latin typeface="Arial" panose="020B0604020202020204" pitchFamily="34" charset="0"/>
                <a:cs typeface="Arial" panose="020B0604020202020204" pitchFamily="34" charset="0"/>
              </a:endParaRPr>
            </a:p>
            <a:p>
              <a:pPr algn="ctr"/>
              <a:endParaRPr lang="en-US" sz="700" b="1" baseline="0" dirty="0" smtClean="0">
                <a:latin typeface="Arial" panose="020B0604020202020204" pitchFamily="34" charset="0"/>
                <a:cs typeface="Arial" panose="020B0604020202020204" pitchFamily="34" charset="0"/>
              </a:endParaRPr>
            </a:p>
            <a:p>
              <a:pPr algn="ctr"/>
              <a:endParaRPr lang="en-US" sz="700" b="1" baseline="0" dirty="0" smtClean="0">
                <a:latin typeface="Arial" panose="020B0604020202020204" pitchFamily="34" charset="0"/>
                <a:cs typeface="Arial" panose="020B0604020202020204" pitchFamily="34" charset="0"/>
              </a:endParaRPr>
            </a:p>
            <a:p>
              <a:pPr algn="ctr"/>
              <a:endParaRPr lang="en-US" sz="800" b="1" baseline="0" dirty="0" smtClean="0">
                <a:latin typeface="Arial" panose="020B0604020202020204" pitchFamily="34" charset="0"/>
                <a:cs typeface="Arial" panose="020B0604020202020204" pitchFamily="34" charset="0"/>
              </a:endParaRPr>
            </a:p>
            <a:p>
              <a:pPr algn="ctr"/>
              <a:r>
                <a:rPr lang="en-US" sz="800" b="1" baseline="0" dirty="0" smtClean="0">
                  <a:latin typeface="Arial" panose="020B0604020202020204" pitchFamily="34" charset="0"/>
                  <a:cs typeface="Arial" panose="020B0604020202020204" pitchFamily="34" charset="0"/>
                </a:rPr>
                <a:t>FORCES ARMÉES</a:t>
              </a:r>
            </a:p>
            <a:p>
              <a:pPr algn="ctr"/>
              <a:r>
                <a:rPr lang="en-US" sz="800" b="1" baseline="0" dirty="0" smtClean="0">
                  <a:latin typeface="Arial" panose="020B0604020202020204" pitchFamily="34" charset="0"/>
                  <a:cs typeface="Arial" panose="020B0604020202020204" pitchFamily="34" charset="0"/>
                </a:rPr>
                <a:t>CANADIENNES</a:t>
              </a:r>
            </a:p>
          </p:txBody>
        </p:sp>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07" t="2501" r="13160" b="2987"/>
            <a:stretch/>
          </p:blipFill>
          <p:spPr>
            <a:xfrm>
              <a:off x="5487507" y="5544000"/>
              <a:ext cx="675875" cy="864000"/>
            </a:xfrm>
            <a:prstGeom prst="rect">
              <a:avLst/>
            </a:prstGeom>
          </p:spPr>
        </p:pic>
      </p:grpSp>
      <p:sp>
        <p:nvSpPr>
          <p:cNvPr id="8" name="TextBox 7"/>
          <p:cNvSpPr txBox="1"/>
          <p:nvPr userDrawn="1"/>
        </p:nvSpPr>
        <p:spPr>
          <a:xfrm>
            <a:off x="3756000" y="6678000"/>
            <a:ext cx="4680000" cy="180000"/>
          </a:xfrm>
          <a:prstGeom prst="rect">
            <a:avLst/>
          </a:prstGeom>
          <a:solidFill>
            <a:schemeClr val="bg1"/>
          </a:solidFill>
        </p:spPr>
        <p:txBody>
          <a:bodyPr wrap="none" lIns="0" tIns="0" rIns="0" bIns="0" rtlCol="0" anchor="b" anchorCtr="1">
            <a:noAutofit/>
          </a:bodyPr>
          <a:lstStyle/>
          <a:p>
            <a:r>
              <a:rPr lang="en-US" sz="1400" cap="all" baseline="0" dirty="0" smtClean="0">
                <a:latin typeface="Arial" panose="020B0604020202020204" pitchFamily="34" charset="0"/>
                <a:cs typeface="Arial" panose="020B0604020202020204" pitchFamily="34" charset="0"/>
              </a:rPr>
              <a:t>CAN UNCLASSIFIED / CAN SANS CLASSIFICATION</a:t>
            </a:r>
            <a:endParaRPr lang="en-CA" sz="1400" cap="all" baseline="0" dirty="0">
              <a:latin typeface="Arial" panose="020B0604020202020204" pitchFamily="34" charset="0"/>
              <a:cs typeface="Arial" panose="020B0604020202020204" pitchFamily="34" charset="0"/>
            </a:endParaRP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82620" y="252000"/>
            <a:ext cx="5864860" cy="1176630"/>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95757" y="6342810"/>
            <a:ext cx="1188000" cy="299431"/>
          </a:xfrm>
          <a:prstGeom prst="rect">
            <a:avLst/>
          </a:prstGeom>
        </p:spPr>
      </p:pic>
      <p:pic>
        <p:nvPicPr>
          <p:cNvPr id="21" name="Picture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000" y="6246241"/>
            <a:ext cx="1491222" cy="396000"/>
          </a:xfrm>
          <a:prstGeom prst="rect">
            <a:avLst/>
          </a:prstGeom>
        </p:spPr>
      </p:pic>
      <p:sp>
        <p:nvSpPr>
          <p:cNvPr id="22" name="TextBox 21"/>
          <p:cNvSpPr txBox="1"/>
          <p:nvPr userDrawn="1"/>
        </p:nvSpPr>
        <p:spPr>
          <a:xfrm>
            <a:off x="3756000" y="0"/>
            <a:ext cx="4680000" cy="180000"/>
          </a:xfrm>
          <a:prstGeom prst="rect">
            <a:avLst/>
          </a:prstGeom>
          <a:solidFill>
            <a:schemeClr val="bg1"/>
          </a:solidFill>
        </p:spPr>
        <p:txBody>
          <a:bodyPr wrap="none" lIns="0" tIns="0" rIns="0" bIns="0" rtlCol="0" anchor="t" anchorCtr="0">
            <a:noAutofit/>
          </a:bodyPr>
          <a:lstStyle/>
          <a:p>
            <a:pPr algn="ctr"/>
            <a:r>
              <a:rPr lang="en-US" sz="1400" cap="all" baseline="0" dirty="0" smtClean="0">
                <a:latin typeface="Arial" panose="020B0604020202020204" pitchFamily="34" charset="0"/>
                <a:cs typeface="Arial" panose="020B0604020202020204" pitchFamily="34" charset="0"/>
              </a:rPr>
              <a:t>CAN UNCLASSIFIED / CAN SANS CLASSIFICATION</a:t>
            </a:r>
            <a:endParaRPr lang="en-CA" sz="1400" cap="all" baseline="0" dirty="0">
              <a:latin typeface="Arial" panose="020B0604020202020204" pitchFamily="34" charset="0"/>
              <a:cs typeface="Arial" panose="020B0604020202020204" pitchFamily="34" charset="0"/>
            </a:endParaRPr>
          </a:p>
        </p:txBody>
      </p:sp>
      <p:pic>
        <p:nvPicPr>
          <p:cNvPr id="17" name="Picture 2" descr="cid:image001.png@01D45723.34EE6EA0"/>
          <p:cNvPicPr>
            <a:picLocks noChangeAspect="1" noChangeArrowheads="1"/>
          </p:cNvPicPr>
          <p:nvPr userDrawn="1"/>
        </p:nvPicPr>
        <p:blipFill>
          <a:blip r:embed="rId8" r:link="rId9">
            <a:extLst>
              <a:ext uri="{28A0092B-C50C-407E-A947-70E740481C1C}">
                <a14:useLocalDpi xmlns:a14="http://schemas.microsoft.com/office/drawing/2010/main" val="0"/>
              </a:ext>
            </a:extLst>
          </a:blip>
          <a:srcRect/>
          <a:stretch>
            <a:fillRect/>
          </a:stretch>
        </p:blipFill>
        <p:spPr bwMode="auto">
          <a:xfrm>
            <a:off x="180000" y="147675"/>
            <a:ext cx="17526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 descr="cid:image006.png@01D45723.34EE6EA0"/>
          <p:cNvPicPr>
            <a:picLocks noChangeAspect="1" noChangeArrowheads="1"/>
          </p:cNvPicPr>
          <p:nvPr userDrawn="1"/>
        </p:nvPicPr>
        <p:blipFill>
          <a:blip r:embed="rId10" r:link="rId11">
            <a:extLst>
              <a:ext uri="{28A0092B-C50C-407E-A947-70E740481C1C}">
                <a14:useLocalDpi xmlns:a14="http://schemas.microsoft.com/office/drawing/2010/main" val="0"/>
              </a:ext>
            </a:extLst>
          </a:blip>
          <a:srcRect/>
          <a:stretch>
            <a:fillRect/>
          </a:stretch>
        </p:blipFill>
        <p:spPr bwMode="auto">
          <a:xfrm>
            <a:off x="10259400" y="147674"/>
            <a:ext cx="1781175" cy="107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347195"/>
      </p:ext>
    </p:extLst>
  </p:cSld>
  <p:clrMap bg1="lt1" tx1="dk1" bg2="lt2" tx2="dk2" accent1="accent1" accent2="accent2" accent3="accent3" accent4="accent4" accent5="accent5" accent6="accent6" hlink="hlink" folHlink="folHlink"/>
  <p:sldLayoutIdLst>
    <p:sldLayoutId id="2147483672" r:id="rId1"/>
    <p:sldLayoutId id="2147483657" r:id="rId2"/>
  </p:sldLayoutIdLst>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Rectangle 27"/>
          <p:cNvSpPr/>
          <p:nvPr userDrawn="1"/>
        </p:nvSpPr>
        <p:spPr>
          <a:xfrm>
            <a:off x="0" y="5651998"/>
            <a:ext cx="12192000" cy="209643"/>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p>
        </p:txBody>
      </p:sp>
      <p:sp>
        <p:nvSpPr>
          <p:cNvPr id="29" name="Rectangle 28"/>
          <p:cNvSpPr/>
          <p:nvPr userDrawn="1"/>
        </p:nvSpPr>
        <p:spPr>
          <a:xfrm>
            <a:off x="0" y="5446046"/>
            <a:ext cx="12192000" cy="209643"/>
          </a:xfrm>
          <a:prstGeom prst="rect">
            <a:avLst/>
          </a:prstGeom>
          <a:gradFill flip="none" rotWithShape="1">
            <a:gsLst>
              <a:gs pos="0">
                <a:srgbClr val="00338E">
                  <a:shade val="30000"/>
                  <a:satMod val="115000"/>
                </a:srgbClr>
              </a:gs>
              <a:gs pos="50000">
                <a:srgbClr val="00338E">
                  <a:shade val="67500"/>
                  <a:satMod val="115000"/>
                </a:srgbClr>
              </a:gs>
              <a:gs pos="100000">
                <a:srgbClr val="00338E">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p>
        </p:txBody>
      </p:sp>
      <p:grpSp>
        <p:nvGrpSpPr>
          <p:cNvPr id="30" name="Group 29"/>
          <p:cNvGrpSpPr/>
          <p:nvPr userDrawn="1"/>
        </p:nvGrpSpPr>
        <p:grpSpPr>
          <a:xfrm>
            <a:off x="5448000" y="5202000"/>
            <a:ext cx="1296000" cy="1656000"/>
            <a:chOff x="5177445" y="5202000"/>
            <a:chExt cx="1296000" cy="1656000"/>
          </a:xfrm>
        </p:grpSpPr>
        <p:sp>
          <p:nvSpPr>
            <p:cNvPr id="31" name="Round Same Side Corner Rectangle 30"/>
            <p:cNvSpPr/>
            <p:nvPr userDrawn="1"/>
          </p:nvSpPr>
          <p:spPr>
            <a:xfrm>
              <a:off x="5177445" y="5202000"/>
              <a:ext cx="1296000" cy="1656000"/>
            </a:xfrm>
            <a:prstGeom prst="round2SameRect">
              <a:avLst>
                <a:gd name="adj1" fmla="val 11825"/>
                <a:gd name="adj2" fmla="val 0"/>
              </a:avLst>
            </a:prstGeom>
            <a:gradFill flip="none" rotWithShape="1">
              <a:gsLst>
                <a:gs pos="0">
                  <a:schemeClr val="tx1"/>
                </a:gs>
                <a:gs pos="70000">
                  <a:srgbClr val="013187">
                    <a:shade val="67500"/>
                    <a:satMod val="115000"/>
                  </a:srgbClr>
                </a:gs>
                <a:gs pos="100000">
                  <a:srgbClr val="01318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800" b="1" dirty="0" smtClean="0">
                  <a:latin typeface="Arial" panose="020B0604020202020204" pitchFamily="34" charset="0"/>
                  <a:cs typeface="Arial" panose="020B0604020202020204" pitchFamily="34" charset="0"/>
                </a:rPr>
                <a:t>CANADIAN</a:t>
              </a:r>
              <a:endParaRPr lang="en-US" sz="800" b="1" baseline="0" dirty="0" smtClean="0">
                <a:latin typeface="Arial" panose="020B0604020202020204" pitchFamily="34" charset="0"/>
                <a:cs typeface="Arial" panose="020B0604020202020204" pitchFamily="34" charset="0"/>
              </a:endParaRPr>
            </a:p>
            <a:p>
              <a:pPr algn="ctr"/>
              <a:r>
                <a:rPr lang="en-US" sz="800" b="1" baseline="0" dirty="0" smtClean="0">
                  <a:latin typeface="Arial" panose="020B0604020202020204" pitchFamily="34" charset="0"/>
                  <a:cs typeface="Arial" panose="020B0604020202020204" pitchFamily="34" charset="0"/>
                </a:rPr>
                <a:t>ARMED FORCES</a:t>
              </a:r>
            </a:p>
            <a:p>
              <a:pPr algn="ctr"/>
              <a:endParaRPr lang="en-US" sz="900" b="1" baseline="0" dirty="0" smtClean="0">
                <a:latin typeface="Arial" panose="020B0604020202020204" pitchFamily="34" charset="0"/>
                <a:cs typeface="Arial" panose="020B0604020202020204" pitchFamily="34" charset="0"/>
              </a:endParaRPr>
            </a:p>
            <a:p>
              <a:pPr algn="ctr"/>
              <a:endParaRPr lang="en-US" sz="700" b="1" baseline="0" dirty="0" smtClean="0">
                <a:latin typeface="Arial" panose="020B0604020202020204" pitchFamily="34" charset="0"/>
                <a:cs typeface="Arial" panose="020B0604020202020204" pitchFamily="34" charset="0"/>
              </a:endParaRPr>
            </a:p>
            <a:p>
              <a:pPr algn="ctr"/>
              <a:endParaRPr lang="en-US" sz="700" b="1" baseline="0" dirty="0" smtClean="0">
                <a:latin typeface="Arial" panose="020B0604020202020204" pitchFamily="34" charset="0"/>
                <a:cs typeface="Arial" panose="020B0604020202020204" pitchFamily="34" charset="0"/>
              </a:endParaRPr>
            </a:p>
            <a:p>
              <a:pPr algn="ctr"/>
              <a:endParaRPr lang="en-US" sz="700" b="1" baseline="0" dirty="0" smtClean="0">
                <a:latin typeface="Arial" panose="020B0604020202020204" pitchFamily="34" charset="0"/>
                <a:cs typeface="Arial" panose="020B0604020202020204" pitchFamily="34" charset="0"/>
              </a:endParaRPr>
            </a:p>
            <a:p>
              <a:pPr algn="ctr"/>
              <a:endParaRPr lang="en-US" sz="700" b="1" baseline="0" dirty="0" smtClean="0">
                <a:latin typeface="Arial" panose="020B0604020202020204" pitchFamily="34" charset="0"/>
                <a:cs typeface="Arial" panose="020B0604020202020204" pitchFamily="34" charset="0"/>
              </a:endParaRPr>
            </a:p>
            <a:p>
              <a:pPr algn="ctr"/>
              <a:endParaRPr lang="en-US" sz="700" b="1" baseline="0" dirty="0" smtClean="0">
                <a:latin typeface="Arial" panose="020B0604020202020204" pitchFamily="34" charset="0"/>
                <a:cs typeface="Arial" panose="020B0604020202020204" pitchFamily="34" charset="0"/>
              </a:endParaRPr>
            </a:p>
            <a:p>
              <a:pPr algn="ctr"/>
              <a:endParaRPr lang="en-US" sz="700" b="1" baseline="0" dirty="0" smtClean="0">
                <a:latin typeface="Arial" panose="020B0604020202020204" pitchFamily="34" charset="0"/>
                <a:cs typeface="Arial" panose="020B0604020202020204" pitchFamily="34" charset="0"/>
              </a:endParaRPr>
            </a:p>
            <a:p>
              <a:pPr algn="ctr"/>
              <a:endParaRPr lang="en-US" sz="800" b="1" baseline="0" dirty="0" smtClean="0">
                <a:latin typeface="Arial" panose="020B0604020202020204" pitchFamily="34" charset="0"/>
                <a:cs typeface="Arial" panose="020B0604020202020204" pitchFamily="34" charset="0"/>
              </a:endParaRPr>
            </a:p>
            <a:p>
              <a:pPr algn="ctr"/>
              <a:r>
                <a:rPr lang="en-US" sz="800" b="1" baseline="0" dirty="0" smtClean="0">
                  <a:latin typeface="Arial" panose="020B0604020202020204" pitchFamily="34" charset="0"/>
                  <a:cs typeface="Arial" panose="020B0604020202020204" pitchFamily="34" charset="0"/>
                </a:rPr>
                <a:t>FORCES ARMÉES</a:t>
              </a:r>
            </a:p>
            <a:p>
              <a:pPr algn="ctr"/>
              <a:r>
                <a:rPr lang="en-US" sz="800" b="1" baseline="0" dirty="0" smtClean="0">
                  <a:latin typeface="Arial" panose="020B0604020202020204" pitchFamily="34" charset="0"/>
                  <a:cs typeface="Arial" panose="020B0604020202020204" pitchFamily="34" charset="0"/>
                </a:rPr>
                <a:t>CANADIENNES</a:t>
              </a:r>
            </a:p>
          </p:txBody>
        </p:sp>
        <p:pic>
          <p:nvPicPr>
            <p:cNvPr id="32" name="Picture 31"/>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07" t="2501" r="13160" b="2987"/>
            <a:stretch/>
          </p:blipFill>
          <p:spPr>
            <a:xfrm>
              <a:off x="5487507" y="5544000"/>
              <a:ext cx="675875" cy="864000"/>
            </a:xfrm>
            <a:prstGeom prst="rect">
              <a:avLst/>
            </a:prstGeom>
          </p:spPr>
        </p:pic>
      </p:grpSp>
      <p:sp>
        <p:nvSpPr>
          <p:cNvPr id="33" name="TextBox 32"/>
          <p:cNvSpPr txBox="1"/>
          <p:nvPr userDrawn="1"/>
        </p:nvSpPr>
        <p:spPr>
          <a:xfrm>
            <a:off x="3756000" y="6678000"/>
            <a:ext cx="4680000" cy="180000"/>
          </a:xfrm>
          <a:prstGeom prst="rect">
            <a:avLst/>
          </a:prstGeom>
          <a:solidFill>
            <a:schemeClr val="bg1"/>
          </a:solidFill>
        </p:spPr>
        <p:txBody>
          <a:bodyPr wrap="none" lIns="0" tIns="0" rIns="0" bIns="0" rtlCol="0" anchor="b" anchorCtr="1">
            <a:noAutofit/>
          </a:bodyPr>
          <a:lstStyle/>
          <a:p>
            <a:r>
              <a:rPr lang="en-US" sz="1400" cap="all" baseline="0" dirty="0" smtClean="0">
                <a:latin typeface="Arial" panose="020B0604020202020204" pitchFamily="34" charset="0"/>
                <a:cs typeface="Arial" panose="020B0604020202020204" pitchFamily="34" charset="0"/>
              </a:rPr>
              <a:t>CAN UNCLASSIFIED / CAN SANS CLASSIFICATION</a:t>
            </a:r>
            <a:endParaRPr lang="en-CA" sz="1400" cap="all" baseline="0" dirty="0">
              <a:latin typeface="Arial" panose="020B0604020202020204" pitchFamily="34" charset="0"/>
              <a:cs typeface="Arial" panose="020B0604020202020204" pitchFamily="34" charset="0"/>
            </a:endParaRPr>
          </a:p>
        </p:txBody>
      </p:sp>
      <p:pic>
        <p:nvPicPr>
          <p:cNvPr id="34" name="Picture 3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82620" y="252000"/>
            <a:ext cx="5864860" cy="1176630"/>
          </a:xfrm>
          <a:prstGeom prst="rect">
            <a:avLst/>
          </a:prstGeom>
        </p:spPr>
      </p:pic>
      <p:pic>
        <p:nvPicPr>
          <p:cNvPr id="35" name="Picture 3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95757" y="6342810"/>
            <a:ext cx="1188000" cy="299431"/>
          </a:xfrm>
          <a:prstGeom prst="rect">
            <a:avLst/>
          </a:prstGeom>
        </p:spPr>
      </p:pic>
      <p:pic>
        <p:nvPicPr>
          <p:cNvPr id="36" name="Picture 3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000" y="6246241"/>
            <a:ext cx="1491222" cy="396000"/>
          </a:xfrm>
          <a:prstGeom prst="rect">
            <a:avLst/>
          </a:prstGeom>
        </p:spPr>
      </p:pic>
      <p:sp>
        <p:nvSpPr>
          <p:cNvPr id="37" name="TextBox 36"/>
          <p:cNvSpPr txBox="1"/>
          <p:nvPr userDrawn="1"/>
        </p:nvSpPr>
        <p:spPr>
          <a:xfrm>
            <a:off x="3756000" y="0"/>
            <a:ext cx="4680000" cy="180000"/>
          </a:xfrm>
          <a:prstGeom prst="rect">
            <a:avLst/>
          </a:prstGeom>
          <a:solidFill>
            <a:schemeClr val="bg1"/>
          </a:solidFill>
        </p:spPr>
        <p:txBody>
          <a:bodyPr wrap="none" lIns="0" tIns="0" rIns="0" bIns="0" rtlCol="0" anchor="t" anchorCtr="0">
            <a:noAutofit/>
          </a:bodyPr>
          <a:lstStyle/>
          <a:p>
            <a:pPr algn="ctr"/>
            <a:r>
              <a:rPr lang="en-US" sz="1400" cap="all" baseline="0" dirty="0" smtClean="0">
                <a:latin typeface="Arial" panose="020B0604020202020204" pitchFamily="34" charset="0"/>
                <a:cs typeface="Arial" panose="020B0604020202020204" pitchFamily="34" charset="0"/>
              </a:rPr>
              <a:t>CAN UNCLASSIFIED / CAN SANS CLASSIFICATION</a:t>
            </a:r>
            <a:endParaRPr lang="en-CA" sz="1400" cap="all" baseline="0" dirty="0">
              <a:latin typeface="Arial" panose="020B0604020202020204" pitchFamily="34" charset="0"/>
              <a:cs typeface="Arial" panose="020B0604020202020204" pitchFamily="34" charset="0"/>
            </a:endParaRPr>
          </a:p>
        </p:txBody>
      </p:sp>
      <p:pic>
        <p:nvPicPr>
          <p:cNvPr id="38" name="Picture 2" descr="cid:image001.png@01D45723.34EE6EA0"/>
          <p:cNvPicPr>
            <a:picLocks noChangeAspect="1" noChangeArrowheads="1"/>
          </p:cNvPicPr>
          <p:nvPr userDrawn="1"/>
        </p:nvPicPr>
        <p:blipFill>
          <a:blip r:embed="rId8" r:link="rId9">
            <a:extLst>
              <a:ext uri="{28A0092B-C50C-407E-A947-70E740481C1C}">
                <a14:useLocalDpi xmlns:a14="http://schemas.microsoft.com/office/drawing/2010/main" val="0"/>
              </a:ext>
            </a:extLst>
          </a:blip>
          <a:srcRect/>
          <a:stretch>
            <a:fillRect/>
          </a:stretch>
        </p:blipFill>
        <p:spPr bwMode="auto">
          <a:xfrm>
            <a:off x="180000" y="147675"/>
            <a:ext cx="17526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 descr="cid:image006.png@01D45723.34EE6EA0"/>
          <p:cNvPicPr>
            <a:picLocks noChangeAspect="1" noChangeArrowheads="1"/>
          </p:cNvPicPr>
          <p:nvPr userDrawn="1"/>
        </p:nvPicPr>
        <p:blipFill>
          <a:blip r:embed="rId10" r:link="rId11">
            <a:extLst>
              <a:ext uri="{28A0092B-C50C-407E-A947-70E740481C1C}">
                <a14:useLocalDpi xmlns:a14="http://schemas.microsoft.com/office/drawing/2010/main" val="0"/>
              </a:ext>
            </a:extLst>
          </a:blip>
          <a:srcRect/>
          <a:stretch>
            <a:fillRect/>
          </a:stretch>
        </p:blipFill>
        <p:spPr bwMode="auto">
          <a:xfrm>
            <a:off x="10259400" y="147674"/>
            <a:ext cx="1781175" cy="107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22879"/>
      </p:ext>
    </p:extLst>
  </p:cSld>
  <p:clrMap bg1="lt1" tx1="dk1" bg2="lt2" tx2="dk2" accent1="accent1" accent2="accent2" accent3="accent3" accent4="accent4" accent5="accent5" accent6="accent6" hlink="hlink" folHlink="folHlink"/>
  <p:sldLayoutIdLst>
    <p:sldLayoutId id="2147483771" r:id="rId1"/>
    <p:sldLayoutId id="2147483710" r:id="rId2"/>
  </p:sldLayoutIdLst>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4000" y="288000"/>
            <a:ext cx="8424000" cy="912873"/>
          </a:xfrm>
          <a:prstGeom prst="rect">
            <a:avLst/>
          </a:prstGeom>
        </p:spPr>
        <p:txBody>
          <a:bodyPr vert="horz" lIns="36000" tIns="0" rIns="36000" bIns="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192000" y="1218873"/>
            <a:ext cx="11808000" cy="5436000"/>
          </a:xfrm>
          <a:prstGeom prst="rect">
            <a:avLst/>
          </a:prstGeom>
        </p:spPr>
        <p:txBody>
          <a:bodyPr vert="horz" lIns="0" tIns="3600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grpSp>
        <p:nvGrpSpPr>
          <p:cNvPr id="10" name="Group 9"/>
          <p:cNvGrpSpPr/>
          <p:nvPr userDrawn="1"/>
        </p:nvGrpSpPr>
        <p:grpSpPr>
          <a:xfrm>
            <a:off x="180000" y="407937"/>
            <a:ext cx="1557571" cy="648000"/>
            <a:chOff x="180000" y="998238"/>
            <a:chExt cx="1557571" cy="648000"/>
          </a:xfrm>
        </p:grpSpPr>
        <p:pic>
          <p:nvPicPr>
            <p:cNvPr id="7" name="Picture 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80000" y="998238"/>
              <a:ext cx="464247" cy="648000"/>
            </a:xfrm>
            <a:prstGeom prst="rect">
              <a:avLst/>
            </a:prstGeom>
          </p:spPr>
        </p:pic>
        <p:pic>
          <p:nvPicPr>
            <p:cNvPr id="8" name="Picture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49238" y="1034238"/>
              <a:ext cx="585965" cy="612000"/>
            </a:xfrm>
            <a:prstGeom prst="rect">
              <a:avLst/>
            </a:prstGeom>
          </p:spPr>
        </p:pic>
        <p:pic>
          <p:nvPicPr>
            <p:cNvPr id="9" name="Picture 8"/>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38008" y="998238"/>
              <a:ext cx="499563" cy="648000"/>
            </a:xfrm>
            <a:prstGeom prst="rect">
              <a:avLst/>
            </a:prstGeom>
          </p:spPr>
        </p:pic>
      </p:grpSp>
      <p:sp>
        <p:nvSpPr>
          <p:cNvPr id="11" name="TextBox 10"/>
          <p:cNvSpPr txBox="1"/>
          <p:nvPr userDrawn="1"/>
        </p:nvSpPr>
        <p:spPr>
          <a:xfrm>
            <a:off x="3756000" y="0"/>
            <a:ext cx="4680000" cy="360000"/>
          </a:xfrm>
          <a:prstGeom prst="rect">
            <a:avLst/>
          </a:prstGeom>
          <a:noFill/>
        </p:spPr>
        <p:txBody>
          <a:bodyPr wrap="none" lIns="0" tIns="0" rIns="0" bIns="0" rtlCol="0" anchor="t" anchorCtr="1">
            <a:noAutofit/>
          </a:bodyPr>
          <a:lstStyle/>
          <a:p>
            <a:r>
              <a:rPr lang="en-US" sz="1400" cap="all" baseline="0" dirty="0" smtClean="0">
                <a:latin typeface="Arial" panose="020B0604020202020204" pitchFamily="34" charset="0"/>
                <a:cs typeface="Arial" panose="020B0604020202020204" pitchFamily="34" charset="0"/>
              </a:rPr>
              <a:t>CAN UNCLASSIFIED</a:t>
            </a:r>
            <a:endParaRPr lang="en-CA" sz="1400" cap="all" baseline="0" dirty="0">
              <a:latin typeface="Arial" panose="020B0604020202020204" pitchFamily="34" charset="0"/>
              <a:cs typeface="Arial" panose="020B0604020202020204" pitchFamily="34" charset="0"/>
            </a:endParaRPr>
          </a:p>
        </p:txBody>
      </p:sp>
      <p:sp>
        <p:nvSpPr>
          <p:cNvPr id="13" name="TextBox 12"/>
          <p:cNvSpPr txBox="1"/>
          <p:nvPr userDrawn="1"/>
        </p:nvSpPr>
        <p:spPr>
          <a:xfrm>
            <a:off x="3756000" y="6498000"/>
            <a:ext cx="4680000" cy="360000"/>
          </a:xfrm>
          <a:prstGeom prst="rect">
            <a:avLst/>
          </a:prstGeom>
          <a:noFill/>
        </p:spPr>
        <p:txBody>
          <a:bodyPr wrap="none" lIns="0" tIns="0" rIns="0" bIns="0" rtlCol="0" anchor="b" anchorCtr="1">
            <a:noAutofit/>
          </a:bodyPr>
          <a:lstStyle/>
          <a:p>
            <a:r>
              <a:rPr lang="en-US" sz="1400" cap="all" baseline="0" dirty="0" smtClean="0">
                <a:latin typeface="Arial" panose="020B0604020202020204" pitchFamily="34" charset="0"/>
                <a:cs typeface="Arial" panose="020B0604020202020204" pitchFamily="34" charset="0"/>
              </a:rPr>
              <a:t>CAN UNCLASSIFIED</a:t>
            </a:r>
            <a:endParaRPr lang="en-CA" sz="1400" cap="all" baseline="0" dirty="0">
              <a:latin typeface="Arial" panose="020B0604020202020204" pitchFamily="34" charset="0"/>
              <a:cs typeface="Arial" panose="020B0604020202020204" pitchFamily="34" charset="0"/>
            </a:endParaRPr>
          </a:p>
        </p:txBody>
      </p:sp>
      <p:pic>
        <p:nvPicPr>
          <p:cNvPr id="16" name="Picture 2" descr="cid:image001.png@01D45723.34EE6EA0"/>
          <p:cNvPicPr>
            <a:picLocks noChangeAspect="1" noChangeArrowheads="1"/>
          </p:cNvPicPr>
          <p:nvPr userDrawn="1"/>
        </p:nvPicPr>
        <p:blipFill>
          <a:blip r:embed="rId21" r:link="rId22">
            <a:extLst>
              <a:ext uri="{28A0092B-C50C-407E-A947-70E740481C1C}">
                <a14:useLocalDpi xmlns:a14="http://schemas.microsoft.com/office/drawing/2010/main" val="0"/>
              </a:ext>
            </a:extLst>
          </a:blip>
          <a:srcRect/>
          <a:stretch>
            <a:fillRect/>
          </a:stretch>
        </p:blipFill>
        <p:spPr bwMode="auto">
          <a:xfrm>
            <a:off x="10290600" y="143274"/>
            <a:ext cx="1752600" cy="10763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a:xfrm>
            <a:off x="927631" y="6457809"/>
            <a:ext cx="3240000" cy="360000"/>
          </a:xfrm>
          <a:prstGeom prst="rect">
            <a:avLst/>
          </a:prstGeom>
          <a:noFill/>
        </p:spPr>
        <p:txBody>
          <a:bodyPr wrap="none" lIns="0" tIns="0" rIns="0" bIns="0" rtlCol="0" anchor="b" anchorCtr="0">
            <a:noAutofit/>
          </a:bodyPr>
          <a:lstStyle/>
          <a:p>
            <a:pPr algn="r"/>
            <a:r>
              <a:rPr lang="en-US" sz="1400" cap="none" baseline="0" dirty="0" smtClean="0">
                <a:latin typeface="Arial" panose="020B0604020202020204" pitchFamily="34" charset="0"/>
                <a:cs typeface="Arial" panose="020B0604020202020204" pitchFamily="34" charset="0"/>
              </a:rPr>
              <a:t>Professionalism – Excellence - Relationships</a:t>
            </a:r>
            <a:endParaRPr lang="en-CA" sz="1400" cap="none" baseline="0" dirty="0">
              <a:latin typeface="Arial" panose="020B0604020202020204" pitchFamily="34" charset="0"/>
              <a:cs typeface="Arial" panose="020B0604020202020204" pitchFamily="34" charset="0"/>
            </a:endParaRPr>
          </a:p>
        </p:txBody>
      </p:sp>
      <p:sp>
        <p:nvSpPr>
          <p:cNvPr id="18" name="TextBox 17"/>
          <p:cNvSpPr txBox="1"/>
          <p:nvPr userDrawn="1"/>
        </p:nvSpPr>
        <p:spPr>
          <a:xfrm>
            <a:off x="7391425" y="6448316"/>
            <a:ext cx="3240000" cy="360000"/>
          </a:xfrm>
          <a:prstGeom prst="rect">
            <a:avLst/>
          </a:prstGeom>
          <a:noFill/>
        </p:spPr>
        <p:txBody>
          <a:bodyPr wrap="none" lIns="0" tIns="0" rIns="0" bIns="0" rtlCol="0" anchor="b" anchorCtr="0">
            <a:noAutofit/>
          </a:bodyPr>
          <a:lstStyle/>
          <a:p>
            <a:r>
              <a:rPr lang="fr-CA" sz="1400" cap="none" baseline="0" noProof="0" dirty="0" smtClean="0">
                <a:latin typeface="Arial" panose="020B0604020202020204" pitchFamily="34" charset="0"/>
                <a:cs typeface="Arial" panose="020B0604020202020204" pitchFamily="34" charset="0"/>
              </a:rPr>
              <a:t>Professionnalisme – Excellence – Relations Durables</a:t>
            </a:r>
            <a:endParaRPr lang="fr-CA" sz="1400" cap="none" baseline="0" noProof="0" dirty="0">
              <a:latin typeface="Arial" panose="020B0604020202020204" pitchFamily="34" charset="0"/>
              <a:cs typeface="Arial" panose="020B0604020202020204" pitchFamily="34" charset="0"/>
            </a:endParaRPr>
          </a:p>
        </p:txBody>
      </p:sp>
      <p:sp>
        <p:nvSpPr>
          <p:cNvPr id="19" name="Slide Number Placeholder 5"/>
          <p:cNvSpPr>
            <a:spLocks noGrp="1"/>
          </p:cNvSpPr>
          <p:nvPr>
            <p:ph type="sldNum" sz="quarter" idx="4"/>
          </p:nvPr>
        </p:nvSpPr>
        <p:spPr>
          <a:xfrm>
            <a:off x="11293200" y="6642000"/>
            <a:ext cx="720000" cy="216000"/>
          </a:xfrm>
          <a:prstGeom prst="rect">
            <a:avLst/>
          </a:prstGeom>
        </p:spPr>
        <p:txBody>
          <a:bodyPr vert="horz" lIns="0" tIns="36000" rIns="0" bIns="36000" rtlCol="0" anchor="ctr"/>
          <a:lstStyle>
            <a:lvl1pPr algn="r">
              <a:defRPr sz="1400" b="1">
                <a:solidFill>
                  <a:schemeClr val="tx1"/>
                </a:solidFill>
                <a:latin typeface="Arial" panose="020B0604020202020204" pitchFamily="34" charset="0"/>
                <a:cs typeface="Arial" panose="020B0604020202020204" pitchFamily="34" charset="0"/>
              </a:defRPr>
            </a:lvl1pPr>
          </a:lstStyle>
          <a:p>
            <a:fld id="{CA312C32-9192-49BC-89BD-55E3FA9F6435}" type="slidenum">
              <a:rPr lang="en-CA" smtClean="0"/>
              <a:pPr/>
              <a:t>‹#›</a:t>
            </a:fld>
            <a:endParaRPr lang="en-CA" dirty="0"/>
          </a:p>
        </p:txBody>
      </p:sp>
    </p:spTree>
    <p:extLst>
      <p:ext uri="{BB962C8B-B14F-4D97-AF65-F5344CB8AC3E}">
        <p14:creationId xmlns:p14="http://schemas.microsoft.com/office/powerpoint/2010/main" val="3922913263"/>
      </p:ext>
    </p:extLst>
  </p:cSld>
  <p:clrMap bg1="lt1" tx1="dk1" bg2="lt2" tx2="dk2" accent1="accent1" accent2="accent2" accent3="accent3" accent4="accent4" accent5="accent5" accent6="accent6" hlink="hlink" folHlink="folHlink"/>
  <p:sldLayoutIdLst>
    <p:sldLayoutId id="2147483675" r:id="rId1"/>
    <p:sldLayoutId id="2147483680" r:id="rId2"/>
    <p:sldLayoutId id="2147483708" r:id="rId3"/>
    <p:sldLayoutId id="2147483703" r:id="rId4"/>
    <p:sldLayoutId id="2147483707" r:id="rId5"/>
    <p:sldLayoutId id="2147483681" r:id="rId6"/>
    <p:sldLayoutId id="2147483676" r:id="rId7"/>
    <p:sldLayoutId id="2147483677" r:id="rId8"/>
    <p:sldLayoutId id="2147483678" r:id="rId9"/>
    <p:sldLayoutId id="2147483679" r:id="rId10"/>
    <p:sldLayoutId id="2147483682" r:id="rId11"/>
    <p:sldLayoutId id="2147483764" r:id="rId12"/>
    <p:sldLayoutId id="2147483765" r:id="rId13"/>
    <p:sldLayoutId id="2147483766" r:id="rId14"/>
    <p:sldLayoutId id="2147483767" r:id="rId15"/>
    <p:sldLayoutId id="2147483770" r:id="rId16"/>
  </p:sldLayoutIdLst>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hf hdr="0" dt="0"/>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176213" indent="-176213"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360363" indent="-1841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538163" indent="-17621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14375" indent="-1841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898525" indent="-1762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cid:image002.png@01D45B3B.3853A170" TargetMode="External"/><Relationship Id="rId5" Type="http://schemas.openxmlformats.org/officeDocument/2006/relationships/image" Target="../media/image6.png"/><Relationship Id="rId4" Type="http://schemas.openxmlformats.org/officeDocument/2006/relationships/image" Target="cid:image001.png@01D45B3B.3853A170"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Flying Supervisors Course</a:t>
            </a:r>
            <a:r>
              <a:rPr lang="en-CA" dirty="0"/>
              <a:t/>
            </a:r>
            <a:br>
              <a:rPr lang="en-CA" dirty="0"/>
            </a:br>
            <a:r>
              <a:rPr lang="en-US" dirty="0" smtClean="0"/>
              <a:t>Maintenance and Operations</a:t>
            </a:r>
            <a:endParaRPr lang="en-CA" dirty="0"/>
          </a:p>
        </p:txBody>
      </p:sp>
      <p:sp>
        <p:nvSpPr>
          <p:cNvPr id="6" name="Subtitle 5"/>
          <p:cNvSpPr>
            <a:spLocks noGrp="1"/>
          </p:cNvSpPr>
          <p:nvPr>
            <p:ph type="subTitle" idx="1"/>
          </p:nvPr>
        </p:nvSpPr>
        <p:spPr/>
        <p:txBody>
          <a:bodyPr/>
          <a:lstStyle/>
          <a:p>
            <a:r>
              <a:rPr lang="en-US" dirty="0" smtClean="0"/>
              <a:t>Maj Adam Gushaty</a:t>
            </a:r>
            <a:endParaRPr lang="en-CA" dirty="0"/>
          </a:p>
        </p:txBody>
      </p:sp>
      <p:sp>
        <p:nvSpPr>
          <p:cNvPr id="7" name="Content Placeholder 6"/>
          <p:cNvSpPr>
            <a:spLocks noGrp="1"/>
          </p:cNvSpPr>
          <p:nvPr>
            <p:ph sz="half" idx="10"/>
          </p:nvPr>
        </p:nvSpPr>
        <p:spPr/>
        <p:txBody>
          <a:bodyPr>
            <a:normAutofit/>
          </a:bodyPr>
          <a:lstStyle/>
          <a:p>
            <a:pPr>
              <a:spcBef>
                <a:spcPts val="600"/>
              </a:spcBef>
            </a:pPr>
            <a:r>
              <a:rPr lang="en-US" dirty="0" smtClean="0"/>
              <a:t>Mar 21</a:t>
            </a:r>
            <a:endParaRPr lang="en-CA"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23070"/>
            <a:ext cx="609600" cy="609600"/>
          </a:xfrm>
          <a:prstGeom prst="rect">
            <a:avLst/>
          </a:prstGeom>
        </p:spPr>
      </p:pic>
    </p:spTree>
    <p:extLst>
      <p:ext uri="{BB962C8B-B14F-4D97-AF65-F5344CB8AC3E}">
        <p14:creationId xmlns:p14="http://schemas.microsoft.com/office/powerpoint/2010/main" val="4254960600"/>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23804"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CA" dirty="0" smtClean="0"/>
              <a:t>2</a:t>
            </a:r>
            <a:r>
              <a:rPr lang="en-CA" baseline="30000" dirty="0" smtClean="0"/>
              <a:t>nd</a:t>
            </a:r>
            <a:r>
              <a:rPr lang="en-CA" dirty="0" smtClean="0"/>
              <a:t>/3rd Line Maintenance</a:t>
            </a:r>
            <a:endParaRPr lang="en-CA" dirty="0"/>
          </a:p>
        </p:txBody>
      </p:sp>
      <p:sp>
        <p:nvSpPr>
          <p:cNvPr id="13" name="Content Placeholder 12"/>
          <p:cNvSpPr>
            <a:spLocks noGrp="1"/>
          </p:cNvSpPr>
          <p:nvPr>
            <p:ph idx="1"/>
          </p:nvPr>
        </p:nvSpPr>
        <p:spPr/>
        <p:txBody>
          <a:bodyPr>
            <a:normAutofit/>
          </a:bodyPr>
          <a:lstStyle/>
          <a:p>
            <a:r>
              <a:rPr lang="en-CA" dirty="0" smtClean="0"/>
              <a:t>Long Term Preventative </a:t>
            </a:r>
            <a:r>
              <a:rPr lang="en-CA" dirty="0"/>
              <a:t>Maintenance </a:t>
            </a:r>
            <a:r>
              <a:rPr lang="en-CA" dirty="0" smtClean="0"/>
              <a:t>and Corrective Tasks</a:t>
            </a:r>
          </a:p>
          <a:p>
            <a:r>
              <a:rPr lang="en-CA" dirty="0" smtClean="0"/>
              <a:t>Off-aircraft </a:t>
            </a:r>
            <a:r>
              <a:rPr lang="en-CA" dirty="0"/>
              <a:t>component repair</a:t>
            </a:r>
          </a:p>
          <a:p>
            <a:endParaRPr lang="en-CA" dirty="0" smtClean="0"/>
          </a:p>
        </p:txBody>
      </p:sp>
      <p:sp>
        <p:nvSpPr>
          <p:cNvPr id="11" name="Slide Number Placeholder 10"/>
          <p:cNvSpPr>
            <a:spLocks noGrp="1"/>
          </p:cNvSpPr>
          <p:nvPr>
            <p:ph type="sldNum" sz="quarter" idx="12"/>
          </p:nvPr>
        </p:nvSpPr>
        <p:spPr/>
        <p:txBody>
          <a:bodyPr/>
          <a:lstStyle/>
          <a:p>
            <a:fld id="{CA312C32-9192-49BC-89BD-55E3FA9F6435}" type="slidenum">
              <a:rPr lang="en-CA" smtClean="0"/>
              <a:pPr/>
              <a:t>10</a:t>
            </a:fld>
            <a:endParaRPr lang="en-CA" dirty="0"/>
          </a:p>
        </p:txBody>
      </p:sp>
      <p:pic>
        <p:nvPicPr>
          <p:cNvPr id="3" name="Picture 2"/>
          <p:cNvPicPr>
            <a:picLocks noChangeAspect="1"/>
          </p:cNvPicPr>
          <p:nvPr/>
        </p:nvPicPr>
        <p:blipFill>
          <a:blip r:embed="rId5"/>
          <a:stretch>
            <a:fillRect/>
          </a:stretch>
        </p:blipFill>
        <p:spPr>
          <a:xfrm>
            <a:off x="2436708" y="2628605"/>
            <a:ext cx="7212601" cy="3028381"/>
          </a:xfrm>
          <a:prstGeom prst="rect">
            <a:avLst/>
          </a:prstGeom>
        </p:spPr>
      </p:pic>
      <p:sp>
        <p:nvSpPr>
          <p:cNvPr id="9" name="TextBox 8"/>
          <p:cNvSpPr txBox="1"/>
          <p:nvPr/>
        </p:nvSpPr>
        <p:spPr>
          <a:xfrm>
            <a:off x="2510219" y="5831950"/>
            <a:ext cx="7065580" cy="442035"/>
          </a:xfrm>
          <a:prstGeom prst="rect">
            <a:avLst/>
          </a:prstGeom>
          <a:solidFill>
            <a:srgbClr val="FF0000">
              <a:alpha val="30000"/>
            </a:srgbClr>
          </a:solidFill>
          <a:ln w="53975">
            <a:solidFill>
              <a:schemeClr val="tx1"/>
            </a:solidFill>
          </a:ln>
        </p:spPr>
        <p:txBody>
          <a:bodyPr wrap="square" lIns="36000" tIns="36000" rIns="36000" bIns="36000" rtlCol="0">
            <a:spAutoFit/>
          </a:bodyPr>
          <a:lstStyle/>
          <a:p>
            <a:r>
              <a:rPr lang="en-CA" sz="2400" dirty="0"/>
              <a:t>Capacity defines yearly YFR that can be supported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9218" y="6140400"/>
            <a:ext cx="609600" cy="609600"/>
          </a:xfrm>
          <a:prstGeom prst="rect">
            <a:avLst/>
          </a:prstGeom>
        </p:spPr>
      </p:pic>
    </p:spTree>
    <p:extLst>
      <p:ext uri="{BB962C8B-B14F-4D97-AF65-F5344CB8AC3E}">
        <p14:creationId xmlns:p14="http://schemas.microsoft.com/office/powerpoint/2010/main" val="2122200965"/>
      </p:ext>
    </p:extLst>
  </p:cSld>
  <p:clrMapOvr>
    <a:masterClrMapping/>
  </p:clrMapOvr>
  <mc:AlternateContent xmlns:mc="http://schemas.openxmlformats.org/markup-compatibility/2006">
    <mc:Choice xmlns:p14="http://schemas.microsoft.com/office/powerpoint/2010/main" Requires="p14">
      <p:transition spd="slow" p14:dur="2000" advTm="95190"/>
    </mc:Choice>
    <mc:Fallback>
      <p:transition spd="slow" advTm="95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92419"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CA" dirty="0" smtClean="0"/>
              <a:t>How do we Fly More?</a:t>
            </a:r>
            <a:endParaRPr lang="en-CA" dirty="0"/>
          </a:p>
        </p:txBody>
      </p:sp>
      <p:sp>
        <p:nvSpPr>
          <p:cNvPr id="13" name="Content Placeholder 12"/>
          <p:cNvSpPr>
            <a:spLocks noGrp="1"/>
          </p:cNvSpPr>
          <p:nvPr>
            <p:ph idx="1"/>
          </p:nvPr>
        </p:nvSpPr>
        <p:spPr/>
        <p:txBody>
          <a:bodyPr/>
          <a:lstStyle/>
          <a:p>
            <a:endParaRPr lang="en-CA" dirty="0" smtClean="0"/>
          </a:p>
          <a:p>
            <a:r>
              <a:rPr lang="en-CA" dirty="0" smtClean="0"/>
              <a:t>Have you tried adding more jets to the program?</a:t>
            </a:r>
          </a:p>
          <a:p>
            <a:endParaRPr lang="en-CA" dirty="0"/>
          </a:p>
          <a:p>
            <a:r>
              <a:rPr lang="en-CA" dirty="0" smtClean="0"/>
              <a:t>1</a:t>
            </a:r>
            <a:r>
              <a:rPr lang="en-CA" baseline="30000" dirty="0" smtClean="0"/>
              <a:t>st</a:t>
            </a:r>
            <a:r>
              <a:rPr lang="en-CA" dirty="0" smtClean="0"/>
              <a:t> Line Operations Planning!</a:t>
            </a:r>
          </a:p>
          <a:p>
            <a:pPr lvl="1"/>
            <a:r>
              <a:rPr lang="en-CA" dirty="0" smtClean="0"/>
              <a:t>Detailed planning at least 2 weeks out</a:t>
            </a:r>
          </a:p>
          <a:p>
            <a:pPr lvl="1"/>
            <a:r>
              <a:rPr lang="en-CA" dirty="0" smtClean="0"/>
              <a:t>Keep something in reserve (plan to ~75% of 1</a:t>
            </a:r>
            <a:r>
              <a:rPr lang="en-CA" baseline="30000" dirty="0" smtClean="0"/>
              <a:t>st</a:t>
            </a:r>
            <a:r>
              <a:rPr lang="en-CA" dirty="0" smtClean="0"/>
              <a:t> Line </a:t>
            </a:r>
            <a:r>
              <a:rPr lang="en-CA" dirty="0" err="1" smtClean="0"/>
              <a:t>Maint</a:t>
            </a:r>
            <a:r>
              <a:rPr lang="en-CA" dirty="0" smtClean="0"/>
              <a:t> Capacity)</a:t>
            </a:r>
          </a:p>
          <a:p>
            <a:pPr lvl="1"/>
            <a:r>
              <a:rPr lang="en-CA" dirty="0" smtClean="0"/>
              <a:t>Minimize changes (launch times/configurations)</a:t>
            </a:r>
          </a:p>
          <a:p>
            <a:pPr lvl="1"/>
            <a:r>
              <a:rPr lang="en-CA" dirty="0" smtClean="0"/>
              <a:t>Talk to your SAMEO</a:t>
            </a:r>
          </a:p>
          <a:p>
            <a:pPr lvl="1"/>
            <a:endParaRPr lang="en-CA" dirty="0"/>
          </a:p>
          <a:p>
            <a:r>
              <a:rPr lang="en-CA" dirty="0" smtClean="0"/>
              <a:t>2</a:t>
            </a:r>
            <a:r>
              <a:rPr lang="en-CA" baseline="30000" dirty="0" smtClean="0"/>
              <a:t>nd</a:t>
            </a:r>
            <a:r>
              <a:rPr lang="en-CA" dirty="0" smtClean="0"/>
              <a:t>/3</a:t>
            </a:r>
            <a:r>
              <a:rPr lang="en-CA" baseline="30000" dirty="0" smtClean="0"/>
              <a:t>rd</a:t>
            </a:r>
            <a:r>
              <a:rPr lang="en-CA" dirty="0" smtClean="0"/>
              <a:t> Line Resource Limitations</a:t>
            </a:r>
          </a:p>
          <a:p>
            <a:pPr lvl="1"/>
            <a:endParaRPr lang="en-CA" dirty="0"/>
          </a:p>
        </p:txBody>
      </p:sp>
      <p:sp>
        <p:nvSpPr>
          <p:cNvPr id="11" name="Slide Number Placeholder 10"/>
          <p:cNvSpPr>
            <a:spLocks noGrp="1"/>
          </p:cNvSpPr>
          <p:nvPr>
            <p:ph type="sldNum" sz="quarter" idx="12"/>
          </p:nvPr>
        </p:nvSpPr>
        <p:spPr/>
        <p:txBody>
          <a:bodyPr/>
          <a:lstStyle/>
          <a:p>
            <a:fld id="{CA312C32-9192-49BC-89BD-55E3FA9F6435}" type="slidenum">
              <a:rPr lang="en-CA" smtClean="0"/>
              <a:pPr/>
              <a:t>11</a:t>
            </a:fld>
            <a:endParaRPr lang="en-CA" dirty="0"/>
          </a:p>
        </p:txBody>
      </p:sp>
      <p:pic>
        <p:nvPicPr>
          <p:cNvPr id="14" name="Picture 13"/>
          <p:cNvPicPr>
            <a:picLocks noChangeAspect="1"/>
          </p:cNvPicPr>
          <p:nvPr/>
        </p:nvPicPr>
        <p:blipFill>
          <a:blip r:embed="rId5"/>
          <a:stretch>
            <a:fillRect/>
          </a:stretch>
        </p:blipFill>
        <p:spPr>
          <a:xfrm>
            <a:off x="8826225" y="1381355"/>
            <a:ext cx="2466975" cy="1847850"/>
          </a:xfrm>
          <a:prstGeom prst="rect">
            <a:avLst/>
          </a:prstGeom>
        </p:spPr>
      </p:pic>
      <p:sp>
        <p:nvSpPr>
          <p:cNvPr id="15" name="TextBox 14"/>
          <p:cNvSpPr txBox="1"/>
          <p:nvPr/>
        </p:nvSpPr>
        <p:spPr>
          <a:xfrm>
            <a:off x="2510220" y="5921587"/>
            <a:ext cx="7171559" cy="442035"/>
          </a:xfrm>
          <a:prstGeom prst="rect">
            <a:avLst/>
          </a:prstGeom>
          <a:solidFill>
            <a:srgbClr val="FF0000">
              <a:alpha val="30000"/>
            </a:srgbClr>
          </a:solidFill>
          <a:ln w="53975">
            <a:solidFill>
              <a:schemeClr val="tx1"/>
            </a:solidFill>
          </a:ln>
        </p:spPr>
        <p:txBody>
          <a:bodyPr wrap="square" lIns="36000" tIns="36000" rIns="36000" bIns="36000" rtlCol="0">
            <a:spAutoFit/>
          </a:bodyPr>
          <a:lstStyle/>
          <a:p>
            <a:pPr algn="ctr"/>
            <a:r>
              <a:rPr lang="en-CA" sz="2400" dirty="0"/>
              <a:t>A balance between 1st and 2nd Line is </a:t>
            </a:r>
            <a:r>
              <a:rPr lang="en-CA" sz="2400" dirty="0" smtClean="0"/>
              <a:t>essential </a:t>
            </a:r>
            <a:endParaRPr lang="en-CA" sz="2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3600" y="5953969"/>
            <a:ext cx="609600" cy="609600"/>
          </a:xfrm>
          <a:prstGeom prst="rect">
            <a:avLst/>
          </a:prstGeom>
        </p:spPr>
      </p:pic>
    </p:spTree>
    <p:extLst>
      <p:ext uri="{BB962C8B-B14F-4D97-AF65-F5344CB8AC3E}">
        <p14:creationId xmlns:p14="http://schemas.microsoft.com/office/powerpoint/2010/main" val="2358282242"/>
      </p:ext>
    </p:extLst>
  </p:cSld>
  <p:clrMapOvr>
    <a:masterClrMapping/>
  </p:clrMapOvr>
  <mc:AlternateContent xmlns:mc="http://schemas.openxmlformats.org/markup-compatibility/2006">
    <mc:Choice xmlns:p14="http://schemas.microsoft.com/office/powerpoint/2010/main" Requires="p14">
      <p:transition spd="slow" p14:dur="2000" advTm="65217"/>
    </mc:Choice>
    <mc:Fallback>
      <p:transition spd="slow" advTm="65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63488"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CA" dirty="0" smtClean="0"/>
              <a:t>The Importance of Balance</a:t>
            </a:r>
            <a:endParaRPr lang="en-CA" dirty="0"/>
          </a:p>
        </p:txBody>
      </p:sp>
      <p:sp>
        <p:nvSpPr>
          <p:cNvPr id="13" name="Content Placeholder 12"/>
          <p:cNvSpPr>
            <a:spLocks noGrp="1"/>
          </p:cNvSpPr>
          <p:nvPr>
            <p:ph idx="1"/>
          </p:nvPr>
        </p:nvSpPr>
        <p:spPr/>
        <p:txBody>
          <a:bodyPr/>
          <a:lstStyle/>
          <a:p>
            <a:endParaRPr lang="en-CA" dirty="0" smtClean="0"/>
          </a:p>
          <a:p>
            <a:r>
              <a:rPr lang="en-CA" dirty="0" smtClean="0"/>
              <a:t>Airworthiness Risk with Operational Imperative</a:t>
            </a:r>
          </a:p>
          <a:p>
            <a:endParaRPr lang="en-CA" dirty="0" smtClean="0"/>
          </a:p>
          <a:p>
            <a:r>
              <a:rPr lang="en-CA" dirty="0" smtClean="0"/>
              <a:t>Daily Flying program with 1</a:t>
            </a:r>
            <a:r>
              <a:rPr lang="en-CA" baseline="30000" dirty="0" smtClean="0"/>
              <a:t>st</a:t>
            </a:r>
            <a:r>
              <a:rPr lang="en-CA" dirty="0" smtClean="0"/>
              <a:t> Line Capacity </a:t>
            </a:r>
          </a:p>
          <a:p>
            <a:pPr marL="176213" lvl="1" indent="0">
              <a:buNone/>
            </a:pPr>
            <a:r>
              <a:rPr lang="en-CA" dirty="0"/>
              <a:t>	</a:t>
            </a:r>
            <a:r>
              <a:rPr lang="en-CA" dirty="0" smtClean="0"/>
              <a:t>(maximised though good planning)</a:t>
            </a:r>
          </a:p>
          <a:p>
            <a:endParaRPr lang="en-CA" dirty="0"/>
          </a:p>
          <a:p>
            <a:r>
              <a:rPr lang="en-CA" dirty="0" smtClean="0"/>
              <a:t>Yearly Flying Rate with 2</a:t>
            </a:r>
            <a:r>
              <a:rPr lang="en-CA" baseline="30000" dirty="0" smtClean="0"/>
              <a:t>nd</a:t>
            </a:r>
            <a:r>
              <a:rPr lang="en-CA" dirty="0" smtClean="0"/>
              <a:t>/3</a:t>
            </a:r>
            <a:r>
              <a:rPr lang="en-CA" baseline="30000" dirty="0" smtClean="0"/>
              <a:t>rd</a:t>
            </a:r>
            <a:r>
              <a:rPr lang="en-CA" dirty="0" smtClean="0"/>
              <a:t> Line Capacity </a:t>
            </a:r>
          </a:p>
          <a:p>
            <a:pPr marL="176213" lvl="1" indent="0">
              <a:buNone/>
            </a:pPr>
            <a:r>
              <a:rPr lang="en-CA" dirty="0" smtClean="0"/>
              <a:t>(Surge can be leveraged when followed by reconstitution)</a:t>
            </a:r>
            <a:endParaRPr lang="en-CA" dirty="0"/>
          </a:p>
          <a:p>
            <a:endParaRPr lang="en-CA" dirty="0"/>
          </a:p>
          <a:p>
            <a:r>
              <a:rPr lang="en-CA" dirty="0" smtClean="0"/>
              <a:t>Talk to your SAMEOs</a:t>
            </a:r>
            <a:endParaRPr lang="en-CA" dirty="0"/>
          </a:p>
          <a:p>
            <a:endParaRPr lang="en-CA" dirty="0"/>
          </a:p>
        </p:txBody>
      </p:sp>
      <p:sp>
        <p:nvSpPr>
          <p:cNvPr id="12" name="Slide Number Placeholder 11"/>
          <p:cNvSpPr>
            <a:spLocks noGrp="1"/>
          </p:cNvSpPr>
          <p:nvPr>
            <p:ph type="sldNum" sz="quarter" idx="12"/>
          </p:nvPr>
        </p:nvSpPr>
        <p:spPr/>
        <p:txBody>
          <a:bodyPr/>
          <a:lstStyle/>
          <a:p>
            <a:fld id="{CA312C32-9192-49BC-89BD-55E3FA9F6435}" type="slidenum">
              <a:rPr lang="en-CA" smtClean="0"/>
              <a:pPr/>
              <a:t>12</a:t>
            </a:fld>
            <a:endParaRPr lang="en-CA"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140400"/>
            <a:ext cx="609600" cy="609600"/>
          </a:xfrm>
          <a:prstGeom prst="rect">
            <a:avLst/>
          </a:prstGeom>
        </p:spPr>
      </p:pic>
    </p:spTree>
    <p:extLst>
      <p:ext uri="{BB962C8B-B14F-4D97-AF65-F5344CB8AC3E}">
        <p14:creationId xmlns:p14="http://schemas.microsoft.com/office/powerpoint/2010/main" val="2765413895"/>
      </p:ext>
    </p:extLst>
  </p:cSld>
  <p:clrMapOvr>
    <a:masterClrMapping/>
  </p:clrMapOvr>
  <mc:AlternateContent xmlns:mc="http://schemas.openxmlformats.org/markup-compatibility/2006">
    <mc:Choice xmlns:p14="http://schemas.microsoft.com/office/powerpoint/2010/main" Requires="p14">
      <p:transition spd="slow" p14:dur="2000" advTm="64170"/>
    </mc:Choice>
    <mc:Fallback>
      <p:transition spd="slow" advTm="64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61781"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CA" dirty="0" smtClean="0"/>
              <a:t>Scenario 1 </a:t>
            </a:r>
            <a:endParaRPr lang="en-CA" dirty="0"/>
          </a:p>
        </p:txBody>
      </p:sp>
      <p:sp>
        <p:nvSpPr>
          <p:cNvPr id="13" name="Content Placeholder 12"/>
          <p:cNvSpPr>
            <a:spLocks noGrp="1"/>
          </p:cNvSpPr>
          <p:nvPr>
            <p:ph idx="1"/>
          </p:nvPr>
        </p:nvSpPr>
        <p:spPr/>
        <p:txBody>
          <a:bodyPr/>
          <a:lstStyle/>
          <a:p>
            <a:pPr marL="0" indent="0">
              <a:buNone/>
            </a:pPr>
            <a:r>
              <a:rPr lang="en-CA" dirty="0"/>
              <a:t>You are </a:t>
            </a:r>
            <a:r>
              <a:rPr lang="en-CA" dirty="0" smtClean="0"/>
              <a:t>returning from an exercise and have to make 2 stops on the way to refuel. At your last stop, you notice that radio #2 is U/S and will not power-on.</a:t>
            </a:r>
            <a:endParaRPr lang="en-CA" dirty="0"/>
          </a:p>
          <a:p>
            <a:endParaRPr lang="en-CA" dirty="0"/>
          </a:p>
          <a:p>
            <a:pPr marL="0" indent="0">
              <a:buNone/>
            </a:pPr>
            <a:r>
              <a:rPr lang="en-CA" dirty="0"/>
              <a:t>What should you consider?</a:t>
            </a:r>
          </a:p>
        </p:txBody>
      </p:sp>
      <p:sp>
        <p:nvSpPr>
          <p:cNvPr id="11" name="Slide Number Placeholder 10"/>
          <p:cNvSpPr>
            <a:spLocks noGrp="1"/>
          </p:cNvSpPr>
          <p:nvPr>
            <p:ph type="sldNum" sz="quarter" idx="12"/>
          </p:nvPr>
        </p:nvSpPr>
        <p:spPr/>
        <p:txBody>
          <a:bodyPr/>
          <a:lstStyle/>
          <a:p>
            <a:fld id="{CA312C32-9192-49BC-89BD-55E3FA9F6435}" type="slidenum">
              <a:rPr lang="en-CA" smtClean="0"/>
              <a:pPr/>
              <a:t>13</a:t>
            </a:fld>
            <a:endParaRPr lang="en-CA" dirty="0"/>
          </a:p>
        </p:txBody>
      </p:sp>
    </p:spTree>
    <p:extLst>
      <p:ext uri="{BB962C8B-B14F-4D97-AF65-F5344CB8AC3E}">
        <p14:creationId xmlns:p14="http://schemas.microsoft.com/office/powerpoint/2010/main" val="1336526842"/>
      </p:ext>
    </p:extLst>
  </p:cSld>
  <p:clrMapOvr>
    <a:masterClrMapping/>
  </p:clrMapOvr>
  <mc:AlternateContent xmlns:mc="http://schemas.openxmlformats.org/markup-compatibility/2006">
    <mc:Choice xmlns:p14="http://schemas.microsoft.com/office/powerpoint/2010/main" Requires="p14">
      <p:transition spd="slow" p14:dur="2000" advTm="12655"/>
    </mc:Choice>
    <mc:Fallback>
      <p:transition spd="slow" advTm="12655"/>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CA" dirty="0" smtClean="0"/>
              <a:t>Scenario 2 </a:t>
            </a:r>
            <a:endParaRPr lang="en-CA" dirty="0"/>
          </a:p>
        </p:txBody>
      </p:sp>
      <p:sp>
        <p:nvSpPr>
          <p:cNvPr id="13" name="Content Placeholder 12"/>
          <p:cNvSpPr>
            <a:spLocks noGrp="1"/>
          </p:cNvSpPr>
          <p:nvPr>
            <p:ph idx="1"/>
          </p:nvPr>
        </p:nvSpPr>
        <p:spPr/>
        <p:txBody>
          <a:bodyPr/>
          <a:lstStyle/>
          <a:p>
            <a:pPr marL="0" indent="0">
              <a:buNone/>
            </a:pPr>
            <a:r>
              <a:rPr lang="en-CA" dirty="0"/>
              <a:t>You </a:t>
            </a:r>
            <a:r>
              <a:rPr lang="en-CA" dirty="0" smtClean="0"/>
              <a:t>have been tasked to complete a SAR mission that will be day/VFR. There is no forecasted precipitation, sky clear, and OAT ~20°. You are informed, following the pre-flight, by your FE that the </a:t>
            </a:r>
            <a:r>
              <a:rPr lang="en-CA" dirty="0" err="1" smtClean="0"/>
              <a:t>pitot</a:t>
            </a:r>
            <a:r>
              <a:rPr lang="en-CA" dirty="0" smtClean="0"/>
              <a:t> heater on system #2 is not working on your assigned aircraft.</a:t>
            </a:r>
            <a:endParaRPr lang="en-CA" dirty="0"/>
          </a:p>
          <a:p>
            <a:endParaRPr lang="en-CA" dirty="0"/>
          </a:p>
          <a:p>
            <a:pPr marL="0" indent="0">
              <a:buNone/>
            </a:pPr>
            <a:r>
              <a:rPr lang="en-CA" dirty="0"/>
              <a:t>What should you consider?</a:t>
            </a:r>
          </a:p>
        </p:txBody>
      </p:sp>
      <p:sp>
        <p:nvSpPr>
          <p:cNvPr id="11" name="Slide Number Placeholder 10"/>
          <p:cNvSpPr>
            <a:spLocks noGrp="1"/>
          </p:cNvSpPr>
          <p:nvPr>
            <p:ph type="sldNum" sz="quarter" idx="12"/>
          </p:nvPr>
        </p:nvSpPr>
        <p:spPr/>
        <p:txBody>
          <a:bodyPr/>
          <a:lstStyle/>
          <a:p>
            <a:fld id="{CA312C32-9192-49BC-89BD-55E3FA9F6435}" type="slidenum">
              <a:rPr lang="en-CA" smtClean="0"/>
              <a:pPr/>
              <a:t>14</a:t>
            </a:fld>
            <a:endParaRPr lang="en-CA" dirty="0"/>
          </a:p>
        </p:txBody>
      </p:sp>
    </p:spTree>
    <p:extLst>
      <p:ext uri="{BB962C8B-B14F-4D97-AF65-F5344CB8AC3E}">
        <p14:creationId xmlns:p14="http://schemas.microsoft.com/office/powerpoint/2010/main" val="4009855249"/>
      </p:ext>
    </p:extLst>
  </p:cSld>
  <p:clrMapOvr>
    <a:masterClrMapping/>
  </p:clrMapOvr>
  <mc:AlternateContent xmlns:mc="http://schemas.openxmlformats.org/markup-compatibility/2006">
    <mc:Choice xmlns:p14="http://schemas.microsoft.com/office/powerpoint/2010/main" Requires="p14">
      <p:transition spd="slow" p14:dur="2000" advTm="13616"/>
    </mc:Choice>
    <mc:Fallback>
      <p:transition spd="slow" advTm="13616"/>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CA" dirty="0" smtClean="0"/>
              <a:t>Scenario 3 </a:t>
            </a:r>
            <a:endParaRPr lang="en-CA" dirty="0"/>
          </a:p>
        </p:txBody>
      </p:sp>
      <p:sp>
        <p:nvSpPr>
          <p:cNvPr id="13" name="Content Placeholder 12"/>
          <p:cNvSpPr>
            <a:spLocks noGrp="1"/>
          </p:cNvSpPr>
          <p:nvPr>
            <p:ph idx="1"/>
          </p:nvPr>
        </p:nvSpPr>
        <p:spPr/>
        <p:txBody>
          <a:bodyPr/>
          <a:lstStyle/>
          <a:p>
            <a:pPr marL="0" indent="0">
              <a:buNone/>
            </a:pPr>
            <a:r>
              <a:rPr lang="en-CA" dirty="0"/>
              <a:t>You are away </a:t>
            </a:r>
            <a:r>
              <a:rPr lang="en-CA" dirty="0" smtClean="0"/>
              <a:t>from your home base, and </a:t>
            </a:r>
            <a:r>
              <a:rPr lang="en-CA" dirty="0"/>
              <a:t>your </a:t>
            </a:r>
            <a:r>
              <a:rPr lang="en-CA" dirty="0" smtClean="0"/>
              <a:t>TCM (or FE) </a:t>
            </a:r>
            <a:r>
              <a:rPr lang="en-CA" dirty="0"/>
              <a:t>is sick (unable to perform anything). The aircraft is serviceable but needs an after-flight check and needs to be refuelled.</a:t>
            </a:r>
          </a:p>
          <a:p>
            <a:endParaRPr lang="en-CA" dirty="0"/>
          </a:p>
          <a:p>
            <a:pPr marL="0" indent="0">
              <a:buNone/>
            </a:pPr>
            <a:r>
              <a:rPr lang="en-CA" dirty="0"/>
              <a:t>What should you consider?</a:t>
            </a:r>
          </a:p>
        </p:txBody>
      </p:sp>
      <p:sp>
        <p:nvSpPr>
          <p:cNvPr id="11" name="Slide Number Placeholder 10"/>
          <p:cNvSpPr>
            <a:spLocks noGrp="1"/>
          </p:cNvSpPr>
          <p:nvPr>
            <p:ph type="sldNum" sz="quarter" idx="12"/>
          </p:nvPr>
        </p:nvSpPr>
        <p:spPr/>
        <p:txBody>
          <a:bodyPr/>
          <a:lstStyle/>
          <a:p>
            <a:fld id="{CA312C32-9192-49BC-89BD-55E3FA9F6435}" type="slidenum">
              <a:rPr lang="en-CA" smtClean="0"/>
              <a:pPr/>
              <a:t>15</a:t>
            </a:fld>
            <a:endParaRPr lang="en-CA" dirty="0"/>
          </a:p>
        </p:txBody>
      </p:sp>
    </p:spTree>
    <p:extLst>
      <p:ext uri="{BB962C8B-B14F-4D97-AF65-F5344CB8AC3E}">
        <p14:creationId xmlns:p14="http://schemas.microsoft.com/office/powerpoint/2010/main" val="44586130"/>
      </p:ext>
    </p:extLst>
  </p:cSld>
  <p:clrMapOvr>
    <a:masterClrMapping/>
  </p:clrMapOvr>
  <mc:AlternateContent xmlns:mc="http://schemas.openxmlformats.org/markup-compatibility/2006">
    <mc:Choice xmlns:p14="http://schemas.microsoft.com/office/powerpoint/2010/main" Requires="p14">
      <p:transition spd="slow" p14:dur="2000" advTm="13618"/>
    </mc:Choice>
    <mc:Fallback>
      <p:transition spd="slow" advTm="13618"/>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CA" dirty="0" smtClean="0"/>
              <a:t>Scenario 4 </a:t>
            </a:r>
            <a:endParaRPr lang="en-CA" dirty="0"/>
          </a:p>
        </p:txBody>
      </p:sp>
      <p:sp>
        <p:nvSpPr>
          <p:cNvPr id="13" name="Content Placeholder 12"/>
          <p:cNvSpPr>
            <a:spLocks noGrp="1"/>
          </p:cNvSpPr>
          <p:nvPr>
            <p:ph idx="1"/>
          </p:nvPr>
        </p:nvSpPr>
        <p:spPr/>
        <p:txBody>
          <a:bodyPr/>
          <a:lstStyle/>
          <a:p>
            <a:pPr marL="0" indent="0">
              <a:buNone/>
            </a:pPr>
            <a:r>
              <a:rPr lang="en-CA" dirty="0"/>
              <a:t>You </a:t>
            </a:r>
            <a:r>
              <a:rPr lang="en-CA" dirty="0" smtClean="0"/>
              <a:t>have been asked to plan support to a northern exercise that has been allocated 50hrs of YFR. You know that you can get some very good training in transit, but requires 25hrs extra and takes you off of the tasked transit route. </a:t>
            </a:r>
            <a:endParaRPr lang="en-CA" dirty="0"/>
          </a:p>
          <a:p>
            <a:endParaRPr lang="en-CA" dirty="0"/>
          </a:p>
          <a:p>
            <a:pPr marL="0" indent="0">
              <a:buNone/>
            </a:pPr>
            <a:r>
              <a:rPr lang="en-CA" dirty="0"/>
              <a:t>What should you consider?</a:t>
            </a:r>
          </a:p>
        </p:txBody>
      </p:sp>
      <p:sp>
        <p:nvSpPr>
          <p:cNvPr id="11" name="Slide Number Placeholder 10"/>
          <p:cNvSpPr>
            <a:spLocks noGrp="1"/>
          </p:cNvSpPr>
          <p:nvPr>
            <p:ph type="sldNum" sz="quarter" idx="12"/>
          </p:nvPr>
        </p:nvSpPr>
        <p:spPr/>
        <p:txBody>
          <a:bodyPr/>
          <a:lstStyle/>
          <a:p>
            <a:fld id="{CA312C32-9192-49BC-89BD-55E3FA9F6435}" type="slidenum">
              <a:rPr lang="en-CA" smtClean="0"/>
              <a:pPr/>
              <a:t>16</a:t>
            </a:fld>
            <a:endParaRPr lang="en-CA" dirty="0"/>
          </a:p>
        </p:txBody>
      </p:sp>
    </p:spTree>
    <p:extLst>
      <p:ext uri="{BB962C8B-B14F-4D97-AF65-F5344CB8AC3E}">
        <p14:creationId xmlns:p14="http://schemas.microsoft.com/office/powerpoint/2010/main" val="2122793518"/>
      </p:ext>
    </p:extLst>
  </p:cSld>
  <p:clrMapOvr>
    <a:masterClrMapping/>
  </p:clrMapOvr>
  <mc:AlternateContent xmlns:mc="http://schemas.openxmlformats.org/markup-compatibility/2006">
    <mc:Choice xmlns:p14="http://schemas.microsoft.com/office/powerpoint/2010/main" Requires="p14">
      <p:transition spd="slow" p14:dur="2000" advTm="18380"/>
    </mc:Choice>
    <mc:Fallback>
      <p:transition spd="slow" advTm="1838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CA" dirty="0" smtClean="0"/>
              <a:t>Questions</a:t>
            </a:r>
            <a:endParaRPr lang="en-CA" dirty="0"/>
          </a:p>
        </p:txBody>
      </p:sp>
      <p:sp>
        <p:nvSpPr>
          <p:cNvPr id="11" name="Slide Number Placeholder 10"/>
          <p:cNvSpPr>
            <a:spLocks noGrp="1"/>
          </p:cNvSpPr>
          <p:nvPr>
            <p:ph type="sldNum" sz="quarter" idx="12"/>
          </p:nvPr>
        </p:nvSpPr>
        <p:spPr/>
        <p:txBody>
          <a:bodyPr/>
          <a:lstStyle/>
          <a:p>
            <a:fld id="{CA312C32-9192-49BC-89BD-55E3FA9F6435}" type="slidenum">
              <a:rPr lang="en-CA" smtClean="0"/>
              <a:pPr/>
              <a:t>17</a:t>
            </a:fld>
            <a:endParaRPr lang="en-CA" dirty="0"/>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2718" y="2064630"/>
            <a:ext cx="4246563" cy="3571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726870"/>
      </p:ext>
    </p:extLst>
  </p:cSld>
  <p:clrMapOvr>
    <a:masterClrMapping/>
  </p:clrMapOvr>
  <mc:AlternateContent xmlns:mc="http://schemas.openxmlformats.org/markup-compatibility/2006">
    <mc:Choice xmlns:p14="http://schemas.microsoft.com/office/powerpoint/2010/main" Requires="p14">
      <p:transition spd="slow" p14:dur="2000" advTm="5935"/>
    </mc:Choice>
    <mc:Fallback>
      <p:transition spd="slow" advTm="5935"/>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smtClean="0"/>
              <a:t>Presentation Tools</a:t>
            </a:r>
            <a:endParaRPr lang="en-CA" dirty="0"/>
          </a:p>
        </p:txBody>
      </p:sp>
      <p:sp>
        <p:nvSpPr>
          <p:cNvPr id="20" name="Content Placeholder 19"/>
          <p:cNvSpPr>
            <a:spLocks noGrp="1"/>
          </p:cNvSpPr>
          <p:nvPr>
            <p:ph idx="1"/>
          </p:nvPr>
        </p:nvSpPr>
        <p:spPr/>
        <p:txBody>
          <a:bodyPr/>
          <a:lstStyle/>
          <a:p>
            <a:r>
              <a:rPr lang="en-US" dirty="0" smtClean="0"/>
              <a:t>On pages where inserted graphics or tables cover markings:</a:t>
            </a:r>
          </a:p>
          <a:p>
            <a:pPr lvl="1"/>
            <a:r>
              <a:rPr lang="en-US" dirty="0" smtClean="0"/>
              <a:t>Copy/Paste the appropriate set</a:t>
            </a:r>
          </a:p>
          <a:p>
            <a:pPr lvl="1"/>
            <a:r>
              <a:rPr lang="en-US" dirty="0" smtClean="0"/>
              <a:t>Right Click and make sure to “Bring to Front”</a:t>
            </a:r>
          </a:p>
          <a:p>
            <a:pPr lvl="1"/>
            <a:r>
              <a:rPr lang="en-US" dirty="0" smtClean="0"/>
              <a:t>Use the Drawing Tools Format toolbar</a:t>
            </a:r>
          </a:p>
          <a:p>
            <a:pPr lvl="2"/>
            <a:r>
              <a:rPr lang="en-US" dirty="0" smtClean="0"/>
              <a:t>ALIGN</a:t>
            </a:r>
          </a:p>
          <a:p>
            <a:pPr lvl="3"/>
            <a:r>
              <a:rPr lang="en-US" dirty="0" smtClean="0"/>
              <a:t>Centre and TOP for the Top justified marking</a:t>
            </a:r>
          </a:p>
          <a:p>
            <a:pPr lvl="3"/>
            <a:r>
              <a:rPr lang="en-US" dirty="0" smtClean="0"/>
              <a:t>Centre and BOTTOM for the Bottom justified marking</a:t>
            </a:r>
          </a:p>
        </p:txBody>
      </p:sp>
      <p:sp>
        <p:nvSpPr>
          <p:cNvPr id="3" name="Slide Number Placeholder 2"/>
          <p:cNvSpPr>
            <a:spLocks noGrp="1"/>
          </p:cNvSpPr>
          <p:nvPr>
            <p:ph type="sldNum" sz="quarter" idx="12"/>
          </p:nvPr>
        </p:nvSpPr>
        <p:spPr/>
        <p:txBody>
          <a:bodyPr/>
          <a:lstStyle/>
          <a:p>
            <a:fld id="{CA312C32-9192-49BC-89BD-55E3FA9F6435}" type="slidenum">
              <a:rPr lang="en-CA" smtClean="0"/>
              <a:pPr/>
              <a:t>18</a:t>
            </a:fld>
            <a:endParaRPr lang="en-CA"/>
          </a:p>
        </p:txBody>
      </p:sp>
      <p:sp>
        <p:nvSpPr>
          <p:cNvPr id="14" name="TextBox 13"/>
          <p:cNvSpPr txBox="1"/>
          <p:nvPr/>
        </p:nvSpPr>
        <p:spPr>
          <a:xfrm>
            <a:off x="1465200" y="5127148"/>
            <a:ext cx="4680000" cy="216000"/>
          </a:xfrm>
          <a:prstGeom prst="rect">
            <a:avLst/>
          </a:prstGeom>
          <a:solidFill>
            <a:schemeClr val="bg1"/>
          </a:solidFill>
        </p:spPr>
        <p:txBody>
          <a:bodyPr wrap="none" lIns="0" tIns="0" rIns="0" bIns="0" rtlCol="0" anchor="t" anchorCtr="1">
            <a:noAutofit/>
          </a:bodyPr>
          <a:lstStyle/>
          <a:p>
            <a:r>
              <a:rPr lang="en-US" sz="1400" cap="all" baseline="0" dirty="0" smtClean="0">
                <a:latin typeface="Arial" panose="020B0604020202020204" pitchFamily="34" charset="0"/>
                <a:cs typeface="Arial" panose="020B0604020202020204" pitchFamily="34" charset="0"/>
              </a:rPr>
              <a:t>CAN UNCLASSIFIED / CAN SANS CLASSIFICATION</a:t>
            </a:r>
            <a:endParaRPr lang="en-CA" sz="1400" cap="all" baseline="0" dirty="0">
              <a:latin typeface="Arial" panose="020B0604020202020204" pitchFamily="34" charset="0"/>
              <a:cs typeface="Arial" panose="020B0604020202020204" pitchFamily="34" charset="0"/>
            </a:endParaRPr>
          </a:p>
        </p:txBody>
      </p:sp>
      <p:sp>
        <p:nvSpPr>
          <p:cNvPr id="15" name="TextBox 14"/>
          <p:cNvSpPr txBox="1"/>
          <p:nvPr/>
        </p:nvSpPr>
        <p:spPr>
          <a:xfrm>
            <a:off x="1465200" y="5395239"/>
            <a:ext cx="4680000" cy="216000"/>
          </a:xfrm>
          <a:prstGeom prst="rect">
            <a:avLst/>
          </a:prstGeom>
          <a:solidFill>
            <a:schemeClr val="bg1"/>
          </a:solidFill>
        </p:spPr>
        <p:txBody>
          <a:bodyPr wrap="none" lIns="0" tIns="0" rIns="0" bIns="0" rtlCol="0" anchor="b" anchorCtr="1">
            <a:noAutofit/>
          </a:bodyPr>
          <a:lstStyle/>
          <a:p>
            <a:r>
              <a:rPr lang="en-US" sz="1400" cap="all" baseline="0" dirty="0" smtClean="0">
                <a:latin typeface="Arial" panose="020B0604020202020204" pitchFamily="34" charset="0"/>
                <a:cs typeface="Arial" panose="020B0604020202020204" pitchFamily="34" charset="0"/>
              </a:rPr>
              <a:t>CAN UNCLASSIFIED / CAN SANS CLASSIFICATION</a:t>
            </a:r>
            <a:endParaRPr lang="en-CA" sz="1400" cap="all" baseline="0" dirty="0">
              <a:latin typeface="Arial" panose="020B0604020202020204" pitchFamily="34" charset="0"/>
              <a:cs typeface="Arial" panose="020B0604020202020204" pitchFamily="34" charset="0"/>
            </a:endParaRPr>
          </a:p>
        </p:txBody>
      </p:sp>
      <p:sp>
        <p:nvSpPr>
          <p:cNvPr id="16" name="TextBox 15"/>
          <p:cNvSpPr txBox="1"/>
          <p:nvPr/>
        </p:nvSpPr>
        <p:spPr>
          <a:xfrm>
            <a:off x="6145200" y="5096371"/>
            <a:ext cx="4680000" cy="216000"/>
          </a:xfrm>
          <a:prstGeom prst="rect">
            <a:avLst/>
          </a:prstGeom>
          <a:solidFill>
            <a:schemeClr val="bg1"/>
          </a:solidFill>
          <a:ln w="19050">
            <a:noFill/>
            <a:prstDash val="dash"/>
          </a:ln>
        </p:spPr>
        <p:txBody>
          <a:bodyPr wrap="none" lIns="0" tIns="0" rIns="0" bIns="0" rtlCol="0" anchor="t" anchorCtr="1">
            <a:noAutofit/>
          </a:bodyPr>
          <a:lstStyle/>
          <a:p>
            <a:r>
              <a:rPr lang="en-US" sz="1400" cap="all" baseline="0" dirty="0" smtClean="0">
                <a:solidFill>
                  <a:schemeClr val="accent5">
                    <a:lumMod val="75000"/>
                  </a:schemeClr>
                </a:solidFill>
                <a:latin typeface="Arial" panose="020B0604020202020204" pitchFamily="34" charset="0"/>
                <a:cs typeface="Arial" panose="020B0604020202020204" pitchFamily="34" charset="0"/>
              </a:rPr>
              <a:t>CAN PROTECTED A / CAN PROTÉGÉ A</a:t>
            </a:r>
            <a:endParaRPr lang="en-CA" sz="1400" cap="all" baseline="0" dirty="0">
              <a:solidFill>
                <a:schemeClr val="accent5">
                  <a:lumMod val="75000"/>
                </a:schemeClr>
              </a:solidFill>
              <a:latin typeface="Arial" panose="020B0604020202020204" pitchFamily="34" charset="0"/>
              <a:cs typeface="Arial" panose="020B0604020202020204" pitchFamily="34" charset="0"/>
            </a:endParaRPr>
          </a:p>
        </p:txBody>
      </p:sp>
      <p:sp>
        <p:nvSpPr>
          <p:cNvPr id="17" name="TextBox 16"/>
          <p:cNvSpPr txBox="1"/>
          <p:nvPr/>
        </p:nvSpPr>
        <p:spPr>
          <a:xfrm>
            <a:off x="6145200" y="5409596"/>
            <a:ext cx="4680000" cy="216000"/>
          </a:xfrm>
          <a:prstGeom prst="rect">
            <a:avLst/>
          </a:prstGeom>
          <a:solidFill>
            <a:schemeClr val="bg1"/>
          </a:solidFill>
          <a:ln w="19050">
            <a:noFill/>
            <a:prstDash val="dash"/>
          </a:ln>
        </p:spPr>
        <p:txBody>
          <a:bodyPr wrap="none" lIns="0" tIns="0" rIns="0" bIns="0" rtlCol="0" anchor="t" anchorCtr="1">
            <a:noAutofit/>
          </a:bodyPr>
          <a:lstStyle>
            <a:defPPr>
              <a:defRPr lang="en-US"/>
            </a:defPPr>
            <a:lvl1pPr>
              <a:defRPr sz="1400" cap="all" baseline="0">
                <a:solidFill>
                  <a:schemeClr val="accent5">
                    <a:lumMod val="75000"/>
                  </a:schemeClr>
                </a:solidFill>
                <a:latin typeface="Arial" panose="020B0604020202020204" pitchFamily="34" charset="0"/>
                <a:cs typeface="Arial" panose="020B0604020202020204" pitchFamily="34" charset="0"/>
              </a:defRPr>
            </a:lvl1pPr>
          </a:lstStyle>
          <a:p>
            <a:r>
              <a:rPr lang="en-US" dirty="0"/>
              <a:t>CAN PROTECTED A / CAN PROTÉGÉ A</a:t>
            </a:r>
            <a:endParaRPr lang="en-CA" dirty="0"/>
          </a:p>
        </p:txBody>
      </p:sp>
      <p:sp>
        <p:nvSpPr>
          <p:cNvPr id="5" name="TextBox 4"/>
          <p:cNvSpPr txBox="1"/>
          <p:nvPr/>
        </p:nvSpPr>
        <p:spPr>
          <a:xfrm>
            <a:off x="180000" y="5133153"/>
            <a:ext cx="874727" cy="492443"/>
          </a:xfrm>
          <a:prstGeom prst="rect">
            <a:avLst/>
          </a:prstGeom>
          <a:noFill/>
        </p:spPr>
        <p:txBody>
          <a:bodyPr wrap="none" lIns="0" tIns="0" rIns="0" bIns="0" rtlCol="0">
            <a:spAutoFit/>
          </a:bodyPr>
          <a:lstStyle/>
          <a:p>
            <a:r>
              <a:rPr lang="en-US" sz="1600" dirty="0" smtClean="0">
                <a:latin typeface="Arial" panose="020B0604020202020204" pitchFamily="34" charset="0"/>
                <a:cs typeface="Arial" panose="020B0604020202020204" pitchFamily="34" charset="0"/>
              </a:rPr>
              <a:t>TOP</a:t>
            </a:r>
          </a:p>
          <a:p>
            <a:r>
              <a:rPr lang="en-US" sz="1600" dirty="0" smtClean="0">
                <a:latin typeface="Arial" panose="020B0604020202020204" pitchFamily="34" charset="0"/>
                <a:cs typeface="Arial" panose="020B0604020202020204" pitchFamily="34" charset="0"/>
              </a:rPr>
              <a:t>BOTTOM</a:t>
            </a:r>
            <a:endParaRPr lang="en-CA" sz="1600" dirty="0">
              <a:latin typeface="Arial" panose="020B0604020202020204" pitchFamily="34" charset="0"/>
              <a:cs typeface="Arial" panose="020B0604020202020204" pitchFamily="34" charset="0"/>
            </a:endParaRPr>
          </a:p>
        </p:txBody>
      </p:sp>
      <p:sp>
        <p:nvSpPr>
          <p:cNvPr id="11" name="&quot;No&quot; Symbol 10"/>
          <p:cNvSpPr/>
          <p:nvPr/>
        </p:nvSpPr>
        <p:spPr>
          <a:xfrm>
            <a:off x="10789200" y="5259817"/>
            <a:ext cx="1224000" cy="1224000"/>
          </a:xfrm>
          <a:prstGeom prst="noSmoking">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dirty="0" smtClean="0">
                <a:solidFill>
                  <a:schemeClr val="tx1"/>
                </a:solidFill>
              </a:rPr>
              <a:t>Hidden Slide</a:t>
            </a:r>
            <a:endParaRPr lang="en-CA" dirty="0">
              <a:solidFill>
                <a:schemeClr val="tx1"/>
              </a:solidFill>
            </a:endParaRPr>
          </a:p>
        </p:txBody>
      </p:sp>
      <p:sp>
        <p:nvSpPr>
          <p:cNvPr id="13" name="TextBox 12"/>
          <p:cNvSpPr txBox="1"/>
          <p:nvPr/>
        </p:nvSpPr>
        <p:spPr>
          <a:xfrm>
            <a:off x="7512000" y="3448223"/>
            <a:ext cx="4680000" cy="216000"/>
          </a:xfrm>
          <a:prstGeom prst="rect">
            <a:avLst/>
          </a:prstGeom>
          <a:solidFill>
            <a:schemeClr val="bg1"/>
          </a:solidFill>
          <a:ln w="19050">
            <a:noFill/>
            <a:prstDash val="solid"/>
          </a:ln>
        </p:spPr>
        <p:txBody>
          <a:bodyPr wrap="none" lIns="0" tIns="0" rIns="0" bIns="0" rtlCol="0" anchor="t" anchorCtr="1">
            <a:noAutofit/>
          </a:bodyPr>
          <a:lstStyle/>
          <a:p>
            <a:r>
              <a:rPr lang="en-US" sz="1400" cap="all" baseline="0" dirty="0" smtClean="0">
                <a:solidFill>
                  <a:srgbClr val="FF0000"/>
                </a:solidFill>
                <a:latin typeface="Arial" panose="020B0604020202020204" pitchFamily="34" charset="0"/>
                <a:cs typeface="Arial" panose="020B0604020202020204" pitchFamily="34" charset="0"/>
              </a:rPr>
              <a:t>CAN SECRET</a:t>
            </a:r>
            <a:r>
              <a:rPr lang="en-US" sz="1400" cap="all" dirty="0" smtClean="0">
                <a:solidFill>
                  <a:srgbClr val="FF0000"/>
                </a:solidFill>
                <a:latin typeface="Arial" panose="020B0604020202020204" pitchFamily="34" charset="0"/>
                <a:cs typeface="Arial" panose="020B0604020202020204" pitchFamily="34" charset="0"/>
              </a:rPr>
              <a:t>//REL FVEY</a:t>
            </a:r>
            <a:endParaRPr lang="en-CA" sz="1400" cap="all" baseline="0" dirty="0">
              <a:solidFill>
                <a:srgbClr val="FF0000"/>
              </a:solidFill>
              <a:latin typeface="Arial" panose="020B0604020202020204" pitchFamily="34" charset="0"/>
              <a:cs typeface="Arial" panose="020B0604020202020204" pitchFamily="34" charset="0"/>
            </a:endParaRPr>
          </a:p>
        </p:txBody>
      </p:sp>
      <p:sp>
        <p:nvSpPr>
          <p:cNvPr id="18" name="TextBox 17"/>
          <p:cNvSpPr txBox="1"/>
          <p:nvPr/>
        </p:nvSpPr>
        <p:spPr>
          <a:xfrm>
            <a:off x="7512000" y="3761448"/>
            <a:ext cx="4680000" cy="216000"/>
          </a:xfrm>
          <a:prstGeom prst="rect">
            <a:avLst/>
          </a:prstGeom>
          <a:solidFill>
            <a:schemeClr val="bg1"/>
          </a:solidFill>
          <a:ln w="19050">
            <a:noFill/>
            <a:prstDash val="solid"/>
          </a:ln>
        </p:spPr>
        <p:txBody>
          <a:bodyPr wrap="none" lIns="0" tIns="0" rIns="0" bIns="0" rtlCol="0" anchor="t" anchorCtr="1">
            <a:noAutofit/>
          </a:bodyPr>
          <a:lstStyle>
            <a:defPPr>
              <a:defRPr lang="en-US"/>
            </a:defPPr>
            <a:lvl1pPr>
              <a:defRPr sz="1400" cap="all" baseline="0">
                <a:solidFill>
                  <a:schemeClr val="accent5">
                    <a:lumMod val="75000"/>
                  </a:schemeClr>
                </a:solidFill>
                <a:latin typeface="Arial" panose="020B0604020202020204" pitchFamily="34" charset="0"/>
                <a:cs typeface="Arial" panose="020B0604020202020204" pitchFamily="34" charset="0"/>
              </a:defRPr>
            </a:lvl1pPr>
          </a:lstStyle>
          <a:p>
            <a:r>
              <a:rPr lang="en-US" dirty="0">
                <a:solidFill>
                  <a:srgbClr val="FF0000"/>
                </a:solidFill>
              </a:rPr>
              <a:t>CAN </a:t>
            </a:r>
            <a:r>
              <a:rPr lang="en-US" dirty="0" smtClean="0">
                <a:solidFill>
                  <a:srgbClr val="FF0000"/>
                </a:solidFill>
              </a:rPr>
              <a:t>SECRET//REL FVEY</a:t>
            </a:r>
            <a:endParaRPr lang="en-CA" dirty="0">
              <a:solidFill>
                <a:srgbClr val="FF0000"/>
              </a:solidFill>
            </a:endParaRPr>
          </a:p>
        </p:txBody>
      </p:sp>
      <p:sp>
        <p:nvSpPr>
          <p:cNvPr id="22" name="TextBox 21"/>
          <p:cNvSpPr txBox="1"/>
          <p:nvPr/>
        </p:nvSpPr>
        <p:spPr>
          <a:xfrm>
            <a:off x="7512000" y="4074673"/>
            <a:ext cx="4680000" cy="216000"/>
          </a:xfrm>
          <a:prstGeom prst="rect">
            <a:avLst/>
          </a:prstGeom>
          <a:solidFill>
            <a:schemeClr val="bg1"/>
          </a:solidFill>
          <a:ln w="19050">
            <a:noFill/>
            <a:prstDash val="solid"/>
          </a:ln>
        </p:spPr>
        <p:txBody>
          <a:bodyPr wrap="none" lIns="0" tIns="0" rIns="0" bIns="0" rtlCol="0" anchor="t" anchorCtr="1">
            <a:noAutofit/>
          </a:bodyPr>
          <a:lstStyle/>
          <a:p>
            <a:r>
              <a:rPr lang="en-US" sz="1400" cap="all" baseline="0" dirty="0" smtClean="0">
                <a:solidFill>
                  <a:schemeClr val="accent6"/>
                </a:solidFill>
                <a:latin typeface="Arial" panose="020B0604020202020204" pitchFamily="34" charset="0"/>
                <a:cs typeface="Arial" panose="020B0604020202020204" pitchFamily="34" charset="0"/>
              </a:rPr>
              <a:t>CAN CONFIDENTIAL</a:t>
            </a:r>
            <a:r>
              <a:rPr lang="en-US" sz="1400" cap="all" dirty="0" smtClean="0">
                <a:solidFill>
                  <a:schemeClr val="accent6"/>
                </a:solidFill>
                <a:latin typeface="Arial" panose="020B0604020202020204" pitchFamily="34" charset="0"/>
                <a:cs typeface="Arial" panose="020B0604020202020204" pitchFamily="34" charset="0"/>
              </a:rPr>
              <a:t>//REL FVEY</a:t>
            </a:r>
            <a:endParaRPr lang="en-CA" sz="1400" cap="all" baseline="0" dirty="0">
              <a:solidFill>
                <a:schemeClr val="accent6"/>
              </a:solidFill>
              <a:latin typeface="Arial" panose="020B0604020202020204" pitchFamily="34" charset="0"/>
              <a:cs typeface="Arial" panose="020B0604020202020204" pitchFamily="34" charset="0"/>
            </a:endParaRPr>
          </a:p>
        </p:txBody>
      </p:sp>
      <p:sp>
        <p:nvSpPr>
          <p:cNvPr id="23" name="TextBox 22"/>
          <p:cNvSpPr txBox="1"/>
          <p:nvPr/>
        </p:nvSpPr>
        <p:spPr>
          <a:xfrm>
            <a:off x="7512000" y="4387898"/>
            <a:ext cx="4680000" cy="216000"/>
          </a:xfrm>
          <a:prstGeom prst="rect">
            <a:avLst/>
          </a:prstGeom>
          <a:solidFill>
            <a:schemeClr val="bg1"/>
          </a:solidFill>
          <a:ln w="19050">
            <a:noFill/>
            <a:prstDash val="solid"/>
          </a:ln>
        </p:spPr>
        <p:txBody>
          <a:bodyPr wrap="none" lIns="0" tIns="0" rIns="0" bIns="0" rtlCol="0" anchor="t" anchorCtr="1">
            <a:noAutofit/>
          </a:bodyPr>
          <a:lstStyle>
            <a:defPPr>
              <a:defRPr lang="en-US"/>
            </a:defPPr>
            <a:lvl1pPr>
              <a:defRPr sz="1400" cap="all" baseline="0">
                <a:solidFill>
                  <a:schemeClr val="accent5">
                    <a:lumMod val="75000"/>
                  </a:schemeClr>
                </a:solidFill>
                <a:latin typeface="Arial" panose="020B0604020202020204" pitchFamily="34" charset="0"/>
                <a:cs typeface="Arial" panose="020B0604020202020204" pitchFamily="34" charset="0"/>
              </a:defRPr>
            </a:lvl1pPr>
          </a:lstStyle>
          <a:p>
            <a:r>
              <a:rPr lang="en-US" dirty="0">
                <a:solidFill>
                  <a:schemeClr val="accent6"/>
                </a:solidFill>
              </a:rPr>
              <a:t>CAN </a:t>
            </a:r>
            <a:r>
              <a:rPr lang="en-US" dirty="0" smtClean="0">
                <a:solidFill>
                  <a:schemeClr val="accent6"/>
                </a:solidFill>
              </a:rPr>
              <a:t>CONFIDENTIAL//REL FVEY</a:t>
            </a:r>
            <a:endParaRPr lang="en-CA" dirty="0">
              <a:solidFill>
                <a:schemeClr val="accent6"/>
              </a:solidFill>
            </a:endParaRPr>
          </a:p>
        </p:txBody>
      </p:sp>
      <p:pic>
        <p:nvPicPr>
          <p:cNvPr id="19" name="Picture 2" descr="cid:image001.png@01D45723.34EE6EA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825799" y="1971287"/>
            <a:ext cx="17526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 descr="cid:image006.png@01D45723.34EE6EA0"/>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9898612" y="1971287"/>
            <a:ext cx="1781175" cy="107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109762"/>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Introduction</a:t>
            </a:r>
            <a:endParaRPr lang="en-CA" dirty="0"/>
          </a:p>
        </p:txBody>
      </p:sp>
      <p:sp>
        <p:nvSpPr>
          <p:cNvPr id="3" name="Content Placeholder 2"/>
          <p:cNvSpPr>
            <a:spLocks noGrp="1"/>
          </p:cNvSpPr>
          <p:nvPr>
            <p:ph idx="1"/>
          </p:nvPr>
        </p:nvSpPr>
        <p:spPr/>
        <p:txBody>
          <a:bodyPr/>
          <a:lstStyle/>
          <a:p>
            <a:r>
              <a:rPr lang="en-CA" dirty="0" smtClean="0"/>
              <a:t>Airworthiness</a:t>
            </a:r>
          </a:p>
          <a:p>
            <a:pPr lvl="1"/>
            <a:r>
              <a:rPr lang="en-CA" dirty="0" smtClean="0"/>
              <a:t>Who can do what?</a:t>
            </a:r>
          </a:p>
          <a:p>
            <a:pPr lvl="1"/>
            <a:r>
              <a:rPr lang="en-CA" dirty="0" smtClean="0"/>
              <a:t>Minimum Equipment List</a:t>
            </a:r>
          </a:p>
          <a:p>
            <a:pPr lvl="1"/>
            <a:r>
              <a:rPr lang="en-CA" dirty="0" smtClean="0"/>
              <a:t>In practice at the Tactical Level</a:t>
            </a:r>
          </a:p>
          <a:p>
            <a:endParaRPr lang="en-CA" dirty="0" smtClean="0"/>
          </a:p>
          <a:p>
            <a:r>
              <a:rPr lang="en-CA" dirty="0" smtClean="0"/>
              <a:t>Maintenance Support</a:t>
            </a:r>
          </a:p>
          <a:p>
            <a:pPr lvl="1"/>
            <a:r>
              <a:rPr lang="en-CA" dirty="0" smtClean="0"/>
              <a:t>1</a:t>
            </a:r>
            <a:r>
              <a:rPr lang="en-CA" baseline="30000" dirty="0" smtClean="0"/>
              <a:t>st</a:t>
            </a:r>
            <a:r>
              <a:rPr lang="en-CA" dirty="0" smtClean="0"/>
              <a:t> Line Maintenance</a:t>
            </a:r>
          </a:p>
          <a:p>
            <a:pPr lvl="1"/>
            <a:r>
              <a:rPr lang="en-CA" dirty="0" smtClean="0"/>
              <a:t>2</a:t>
            </a:r>
            <a:r>
              <a:rPr lang="en-CA" baseline="30000" dirty="0" smtClean="0"/>
              <a:t>nd</a:t>
            </a:r>
            <a:r>
              <a:rPr lang="en-CA" dirty="0" smtClean="0"/>
              <a:t>/3</a:t>
            </a:r>
            <a:r>
              <a:rPr lang="en-CA" baseline="30000" dirty="0" smtClean="0"/>
              <a:t>rd</a:t>
            </a:r>
            <a:r>
              <a:rPr lang="en-CA" dirty="0" smtClean="0"/>
              <a:t> Line Maintenance</a:t>
            </a:r>
          </a:p>
          <a:p>
            <a:endParaRPr lang="en-CA" dirty="0" smtClean="0"/>
          </a:p>
          <a:p>
            <a:r>
              <a:rPr lang="en-CA" dirty="0" smtClean="0"/>
              <a:t>Scenarios</a:t>
            </a:r>
            <a:endParaRPr lang="en-CA" dirty="0"/>
          </a:p>
          <a:p>
            <a:endParaRPr lang="en-CA" dirty="0"/>
          </a:p>
        </p:txBody>
      </p:sp>
      <p:sp>
        <p:nvSpPr>
          <p:cNvPr id="4" name="Slide Number Placeholder 3"/>
          <p:cNvSpPr>
            <a:spLocks noGrp="1"/>
          </p:cNvSpPr>
          <p:nvPr>
            <p:ph type="sldNum" sz="quarter" idx="12"/>
          </p:nvPr>
        </p:nvSpPr>
        <p:spPr/>
        <p:txBody>
          <a:bodyPr/>
          <a:lstStyle/>
          <a:p>
            <a:fld id="{CA312C32-9192-49BC-89BD-55E3FA9F6435}" type="slidenum">
              <a:rPr lang="en-CA" smtClean="0"/>
              <a:t>2</a:t>
            </a:fld>
            <a:endParaRPr lang="en-CA"/>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rot="21142987">
            <a:off x="11493707" y="6102689"/>
            <a:ext cx="609600" cy="609600"/>
          </a:xfrm>
          <a:prstGeom prst="rect">
            <a:avLst/>
          </a:prstGeom>
        </p:spPr>
      </p:pic>
    </p:spTree>
    <p:extLst>
      <p:ext uri="{BB962C8B-B14F-4D97-AF65-F5344CB8AC3E}">
        <p14:creationId xmlns:p14="http://schemas.microsoft.com/office/powerpoint/2010/main" val="2893364006"/>
      </p:ext>
    </p:extLst>
  </p:cSld>
  <p:clrMapOvr>
    <a:masterClrMapping/>
  </p:clrMapOvr>
  <mc:AlternateContent xmlns:mc="http://schemas.openxmlformats.org/markup-compatibility/2006">
    <mc:Choice xmlns:p14="http://schemas.microsoft.com/office/powerpoint/2010/main" Requires="p14">
      <p:transition spd="slow" p14:dur="2000" advTm="25259"/>
    </mc:Choice>
    <mc:Fallback>
      <p:transition spd="slow" advTm="25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 objId="5"/>
        <p14:stopEvt time="42457"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CA" dirty="0" smtClean="0"/>
              <a:t>Airworthiness</a:t>
            </a:r>
            <a:endParaRPr lang="en-CA" dirty="0"/>
          </a:p>
        </p:txBody>
      </p:sp>
      <p:sp>
        <p:nvSpPr>
          <p:cNvPr id="13" name="Content Placeholder 12"/>
          <p:cNvSpPr>
            <a:spLocks noGrp="1"/>
          </p:cNvSpPr>
          <p:nvPr>
            <p:ph idx="1"/>
          </p:nvPr>
        </p:nvSpPr>
        <p:spPr/>
        <p:txBody>
          <a:bodyPr/>
          <a:lstStyle/>
          <a:p>
            <a:pPr marL="0" indent="0" algn="ctr">
              <a:buNone/>
            </a:pPr>
            <a:endParaRPr lang="en-CA" dirty="0" smtClean="0"/>
          </a:p>
          <a:p>
            <a:pPr marL="0" indent="0" algn="ctr">
              <a:buNone/>
            </a:pPr>
            <a:r>
              <a:rPr lang="en-CA" dirty="0" smtClean="0"/>
              <a:t>“</a:t>
            </a:r>
            <a:r>
              <a:rPr lang="en-CA" dirty="0"/>
              <a:t>The objective of the Airworthiness Program is to provide an acceptable level of safety for military aviation</a:t>
            </a:r>
            <a:r>
              <a:rPr lang="en-CA" dirty="0" smtClean="0"/>
              <a:t>.“</a:t>
            </a:r>
          </a:p>
          <a:p>
            <a:pPr marL="0" indent="0" algn="ctr">
              <a:buNone/>
            </a:pPr>
            <a:endParaRPr lang="en-CA" dirty="0"/>
          </a:p>
          <a:p>
            <a:pPr marL="0" indent="0" algn="ctr">
              <a:buNone/>
            </a:pPr>
            <a:r>
              <a:rPr lang="en-CA" dirty="0" smtClean="0"/>
              <a:t>A-GA-005-000/AG-001 </a:t>
            </a:r>
          </a:p>
          <a:p>
            <a:pPr marL="0" indent="0" algn="ctr">
              <a:buNone/>
            </a:pPr>
            <a:r>
              <a:rPr lang="en-CA" dirty="0" smtClean="0"/>
              <a:t>DEPARTMENT </a:t>
            </a:r>
            <a:r>
              <a:rPr lang="en-CA" dirty="0"/>
              <a:t>OF NATIONAL </a:t>
            </a:r>
            <a:r>
              <a:rPr lang="en-CA" dirty="0" smtClean="0"/>
              <a:t>DEFENCE</a:t>
            </a:r>
            <a:endParaRPr lang="en-CA" dirty="0"/>
          </a:p>
          <a:p>
            <a:pPr marL="0" indent="0" algn="ctr">
              <a:buNone/>
            </a:pPr>
            <a:r>
              <a:rPr lang="en-CA" dirty="0"/>
              <a:t>CANADIAN ARMED FORCES</a:t>
            </a:r>
          </a:p>
          <a:p>
            <a:pPr marL="0" indent="0" algn="ctr">
              <a:buNone/>
            </a:pPr>
            <a:r>
              <a:rPr lang="en-CA" dirty="0"/>
              <a:t>AIRWORTHINESS PROGRAM</a:t>
            </a:r>
          </a:p>
          <a:p>
            <a:pPr marL="0" indent="0" algn="ctr">
              <a:buNone/>
            </a:pPr>
            <a:endParaRPr lang="en-CA" dirty="0"/>
          </a:p>
        </p:txBody>
      </p:sp>
      <p:sp>
        <p:nvSpPr>
          <p:cNvPr id="11" name="Slide Number Placeholder 10"/>
          <p:cNvSpPr>
            <a:spLocks noGrp="1"/>
          </p:cNvSpPr>
          <p:nvPr>
            <p:ph type="sldNum" sz="quarter" idx="12"/>
          </p:nvPr>
        </p:nvSpPr>
        <p:spPr/>
        <p:txBody>
          <a:bodyPr/>
          <a:lstStyle/>
          <a:p>
            <a:fld id="{CA312C32-9192-49BC-89BD-55E3FA9F6435}" type="slidenum">
              <a:rPr lang="en-CA" smtClean="0"/>
              <a:pPr/>
              <a:t>3</a:t>
            </a:fld>
            <a:endParaRPr lang="en-CA"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3500" y="6140400"/>
            <a:ext cx="609600" cy="609600"/>
          </a:xfrm>
          <a:prstGeom prst="rect">
            <a:avLst/>
          </a:prstGeom>
        </p:spPr>
      </p:pic>
    </p:spTree>
    <p:extLst>
      <p:ext uri="{BB962C8B-B14F-4D97-AF65-F5344CB8AC3E}">
        <p14:creationId xmlns:p14="http://schemas.microsoft.com/office/powerpoint/2010/main" val="2919993919"/>
      </p:ext>
    </p:extLst>
  </p:cSld>
  <p:clrMapOvr>
    <a:masterClrMapping/>
  </p:clrMapOvr>
  <mc:AlternateContent xmlns:mc="http://schemas.openxmlformats.org/markup-compatibility/2006">
    <mc:Choice xmlns:p14="http://schemas.microsoft.com/office/powerpoint/2010/main" Requires="p14">
      <p:transition spd="slow" p14:dur="2000" advTm="30311"/>
    </mc:Choice>
    <mc:Fallback>
      <p:transition spd="slow" advTm="30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 objId="2"/>
        <p14:stopEvt time="29393"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CA312C32-9192-49BC-89BD-55E3FA9F6435}" type="slidenum">
              <a:rPr lang="en-CA" smtClean="0"/>
              <a:pPr/>
              <a:t>4</a:t>
            </a:fld>
            <a:endParaRPr lang="en-CA" dirty="0"/>
          </a:p>
        </p:txBody>
      </p:sp>
      <p:sp>
        <p:nvSpPr>
          <p:cNvPr id="41" name="Title 40"/>
          <p:cNvSpPr>
            <a:spLocks noGrp="1"/>
          </p:cNvSpPr>
          <p:nvPr>
            <p:ph type="title"/>
          </p:nvPr>
        </p:nvSpPr>
        <p:spPr/>
        <p:txBody>
          <a:bodyPr/>
          <a:lstStyle/>
          <a:p>
            <a:endParaRPr lang="en-CA"/>
          </a:p>
        </p:txBody>
      </p:sp>
      <p:sp>
        <p:nvSpPr>
          <p:cNvPr id="42" name="Rectangle 41"/>
          <p:cNvSpPr/>
          <p:nvPr/>
        </p:nvSpPr>
        <p:spPr>
          <a:xfrm>
            <a:off x="1559859"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3" name="Line 2"/>
          <p:cNvSpPr>
            <a:spLocks noChangeShapeType="1"/>
          </p:cNvSpPr>
          <p:nvPr/>
        </p:nvSpPr>
        <p:spPr bwMode="auto">
          <a:xfrm flipH="1">
            <a:off x="2702859" y="1354407"/>
            <a:ext cx="2133600" cy="706438"/>
          </a:xfrm>
          <a:prstGeom prst="line">
            <a:avLst/>
          </a:prstGeom>
          <a:noFill/>
          <a:ln w="5080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44" name="Line 3"/>
          <p:cNvSpPr>
            <a:spLocks noChangeShapeType="1"/>
          </p:cNvSpPr>
          <p:nvPr/>
        </p:nvSpPr>
        <p:spPr bwMode="auto">
          <a:xfrm>
            <a:off x="6674784" y="1378220"/>
            <a:ext cx="2657475" cy="682625"/>
          </a:xfrm>
          <a:prstGeom prst="line">
            <a:avLst/>
          </a:prstGeom>
          <a:noFill/>
          <a:ln w="3810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45" name="Line 4"/>
          <p:cNvSpPr>
            <a:spLocks noChangeShapeType="1"/>
          </p:cNvSpPr>
          <p:nvPr/>
        </p:nvSpPr>
        <p:spPr bwMode="auto">
          <a:xfrm flipH="1">
            <a:off x="4836459" y="1451245"/>
            <a:ext cx="884238" cy="609600"/>
          </a:xfrm>
          <a:prstGeom prst="line">
            <a:avLst/>
          </a:prstGeom>
          <a:noFill/>
          <a:ln w="5080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46" name="Line 5"/>
          <p:cNvSpPr>
            <a:spLocks noChangeShapeType="1"/>
          </p:cNvSpPr>
          <p:nvPr/>
        </p:nvSpPr>
        <p:spPr bwMode="auto">
          <a:xfrm>
            <a:off x="6100109" y="1527445"/>
            <a:ext cx="1022350" cy="533400"/>
          </a:xfrm>
          <a:prstGeom prst="line">
            <a:avLst/>
          </a:prstGeom>
          <a:noFill/>
          <a:ln w="5080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nvGrpSpPr>
          <p:cNvPr id="47" name="Group 6"/>
          <p:cNvGrpSpPr>
            <a:grpSpLocks/>
          </p:cNvGrpSpPr>
          <p:nvPr/>
        </p:nvGrpSpPr>
        <p:grpSpPr bwMode="auto">
          <a:xfrm>
            <a:off x="1559859" y="5615918"/>
            <a:ext cx="8969375" cy="1158875"/>
            <a:chOff x="0" y="3590"/>
            <a:chExt cx="5650" cy="730"/>
          </a:xfrm>
        </p:grpSpPr>
        <p:sp>
          <p:nvSpPr>
            <p:cNvPr id="48" name="Rectangle 7"/>
            <p:cNvSpPr>
              <a:spLocks noChangeArrowheads="1"/>
            </p:cNvSpPr>
            <p:nvPr/>
          </p:nvSpPr>
          <p:spPr bwMode="auto">
            <a:xfrm>
              <a:off x="0" y="3590"/>
              <a:ext cx="1305" cy="720"/>
            </a:xfrm>
            <a:prstGeom prst="rect">
              <a:avLst/>
            </a:prstGeom>
            <a:solidFill>
              <a:srgbClr val="ECB66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b="1">
                  <a:latin typeface="Arial" charset="0"/>
                </a:rPr>
                <a:t>DND/CF A/W Program</a:t>
              </a:r>
            </a:p>
            <a:p>
              <a:pPr algn="ctr"/>
              <a:r>
                <a:rPr lang="en-US" altLang="en-US" sz="1400" b="1">
                  <a:latin typeface="Arial" charset="0"/>
                </a:rPr>
                <a:t>A-GA-005-000/AG-001</a:t>
              </a:r>
              <a:endParaRPr lang="en-CA" altLang="en-US" sz="1400" b="1">
                <a:latin typeface="Arial" charset="0"/>
              </a:endParaRPr>
            </a:p>
          </p:txBody>
        </p:sp>
        <p:sp>
          <p:nvSpPr>
            <p:cNvPr id="49" name="Rectangle 8"/>
            <p:cNvSpPr>
              <a:spLocks noChangeArrowheads="1"/>
            </p:cNvSpPr>
            <p:nvPr/>
          </p:nvSpPr>
          <p:spPr bwMode="auto">
            <a:xfrm>
              <a:off x="1431" y="3600"/>
              <a:ext cx="1401" cy="720"/>
            </a:xfrm>
            <a:prstGeom prst="rect">
              <a:avLst/>
            </a:prstGeom>
            <a:solidFill>
              <a:srgbClr val="ECB66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400" b="1">
                <a:latin typeface="Arial" charset="0"/>
              </a:endParaRPr>
            </a:p>
            <a:p>
              <a:pPr algn="ctr"/>
              <a:r>
                <a:rPr lang="en-US" altLang="en-US" sz="1400" b="1">
                  <a:latin typeface="Arial" charset="0"/>
                </a:rPr>
                <a:t>Flight Safety for the CF</a:t>
              </a:r>
            </a:p>
            <a:p>
              <a:pPr algn="ctr"/>
              <a:r>
                <a:rPr lang="en-US" altLang="en-US" sz="1400" b="1">
                  <a:latin typeface="Arial" charset="0"/>
                </a:rPr>
                <a:t>A-GA-135-001/AA-001</a:t>
              </a:r>
            </a:p>
            <a:p>
              <a:pPr algn="ctr"/>
              <a:endParaRPr lang="en-CA" altLang="en-US" sz="1400" b="1">
                <a:latin typeface="Arial" charset="0"/>
              </a:endParaRPr>
            </a:p>
          </p:txBody>
        </p:sp>
        <p:sp>
          <p:nvSpPr>
            <p:cNvPr id="50" name="Rectangle 9"/>
            <p:cNvSpPr>
              <a:spLocks noChangeArrowheads="1"/>
            </p:cNvSpPr>
            <p:nvPr/>
          </p:nvSpPr>
          <p:spPr bwMode="auto">
            <a:xfrm>
              <a:off x="4306" y="3600"/>
              <a:ext cx="1344" cy="720"/>
            </a:xfrm>
            <a:prstGeom prst="rect">
              <a:avLst/>
            </a:prstGeom>
            <a:solidFill>
              <a:srgbClr val="ECB66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b="1">
                  <a:latin typeface="Arial" charset="0"/>
                </a:rPr>
                <a:t>TAM </a:t>
              </a:r>
            </a:p>
            <a:p>
              <a:pPr algn="ctr"/>
              <a:r>
                <a:rPr lang="en-US" altLang="en-US" sz="1400" b="1">
                  <a:latin typeface="Arial" charset="0"/>
                </a:rPr>
                <a:t>C-05-005-000/AG-001</a:t>
              </a:r>
            </a:p>
            <a:p>
              <a:pPr algn="ctr"/>
              <a:r>
                <a:rPr lang="en-US" altLang="en-US" sz="1400" b="1">
                  <a:latin typeface="Arial" charset="0"/>
                </a:rPr>
                <a:t>ADSM</a:t>
              </a:r>
            </a:p>
            <a:p>
              <a:pPr algn="ctr"/>
              <a:r>
                <a:rPr lang="en-US" altLang="en-US" sz="1400" b="1">
                  <a:latin typeface="Arial" charset="0"/>
                </a:rPr>
                <a:t>C-05-005-000/AG-002</a:t>
              </a:r>
              <a:endParaRPr lang="en-CA" altLang="en-US" sz="1400" b="1">
                <a:latin typeface="Arial" charset="0"/>
              </a:endParaRPr>
            </a:p>
          </p:txBody>
        </p:sp>
        <p:sp>
          <p:nvSpPr>
            <p:cNvPr id="51" name="Rectangle 10"/>
            <p:cNvSpPr>
              <a:spLocks noChangeArrowheads="1"/>
            </p:cNvSpPr>
            <p:nvPr/>
          </p:nvSpPr>
          <p:spPr bwMode="auto">
            <a:xfrm>
              <a:off x="2902" y="3600"/>
              <a:ext cx="1305" cy="720"/>
            </a:xfrm>
            <a:prstGeom prst="rect">
              <a:avLst/>
            </a:prstGeom>
            <a:solidFill>
              <a:srgbClr val="ECB66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b="1">
                  <a:latin typeface="Arial" charset="0"/>
                </a:rPr>
                <a:t>1 Cdn Div Order</a:t>
              </a:r>
            </a:p>
            <a:p>
              <a:pPr algn="ctr"/>
              <a:r>
                <a:rPr lang="en-US" altLang="en-US" sz="1400" b="1">
                  <a:latin typeface="Arial" charset="0"/>
                </a:rPr>
                <a:t>1-623</a:t>
              </a:r>
              <a:endParaRPr lang="en-CA" altLang="en-US" sz="1400" b="1">
                <a:latin typeface="Arial" charset="0"/>
              </a:endParaRPr>
            </a:p>
          </p:txBody>
        </p:sp>
      </p:grpSp>
      <p:grpSp>
        <p:nvGrpSpPr>
          <p:cNvPr id="52" name="Group 11"/>
          <p:cNvGrpSpPr>
            <a:grpSpLocks/>
          </p:cNvGrpSpPr>
          <p:nvPr/>
        </p:nvGrpSpPr>
        <p:grpSpPr bwMode="auto">
          <a:xfrm>
            <a:off x="1559859" y="2202132"/>
            <a:ext cx="8820150" cy="2921000"/>
            <a:chOff x="0" y="1594"/>
            <a:chExt cx="5556" cy="1840"/>
          </a:xfrm>
        </p:grpSpPr>
        <p:grpSp>
          <p:nvGrpSpPr>
            <p:cNvPr id="53" name="Group 12"/>
            <p:cNvGrpSpPr>
              <a:grpSpLocks/>
            </p:cNvGrpSpPr>
            <p:nvPr/>
          </p:nvGrpSpPr>
          <p:grpSpPr bwMode="auto">
            <a:xfrm>
              <a:off x="0" y="1594"/>
              <a:ext cx="5551" cy="1076"/>
              <a:chOff x="0" y="1594"/>
              <a:chExt cx="5551" cy="1076"/>
            </a:xfrm>
          </p:grpSpPr>
          <p:sp>
            <p:nvSpPr>
              <p:cNvPr id="58" name="Rectangle 13"/>
              <p:cNvSpPr>
                <a:spLocks noChangeArrowheads="1"/>
              </p:cNvSpPr>
              <p:nvPr/>
            </p:nvSpPr>
            <p:spPr bwMode="auto">
              <a:xfrm>
                <a:off x="0" y="1631"/>
                <a:ext cx="1236" cy="1039"/>
              </a:xfrm>
              <a:prstGeom prst="rect">
                <a:avLst/>
              </a:prstGeom>
              <a:solidFill>
                <a:srgbClr val="73A2D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rgbClr val="73A2D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0811" tIns="49521" rIns="100811" bIns="49521">
                <a:spAutoFit/>
                <a:flatTx/>
              </a:bodyPr>
              <a:lstStyle>
                <a:lvl1pPr defTabSz="1019175">
                  <a:defRPr>
                    <a:solidFill>
                      <a:schemeClr val="tx1"/>
                    </a:solidFill>
                    <a:latin typeface="Arial" charset="0"/>
                    <a:cs typeface="Arial" charset="0"/>
                  </a:defRPr>
                </a:lvl1pPr>
                <a:lvl2pPr marL="509588" defTabSz="1019175">
                  <a:defRPr>
                    <a:solidFill>
                      <a:schemeClr val="tx1"/>
                    </a:solidFill>
                    <a:latin typeface="Arial" charset="0"/>
                    <a:cs typeface="Arial" charset="0"/>
                  </a:defRPr>
                </a:lvl2pPr>
                <a:lvl3pPr marL="1019175" defTabSz="1019175">
                  <a:defRPr>
                    <a:solidFill>
                      <a:schemeClr val="tx1"/>
                    </a:solidFill>
                    <a:latin typeface="Arial" charset="0"/>
                    <a:cs typeface="Arial" charset="0"/>
                  </a:defRPr>
                </a:lvl3pPr>
                <a:lvl4pPr marL="1528763" defTabSz="1019175">
                  <a:defRPr>
                    <a:solidFill>
                      <a:schemeClr val="tx1"/>
                    </a:solidFill>
                    <a:latin typeface="Arial" charset="0"/>
                    <a:cs typeface="Arial" charset="0"/>
                  </a:defRPr>
                </a:lvl4pPr>
                <a:lvl5pPr marL="2038350" defTabSz="1019175">
                  <a:defRPr>
                    <a:solidFill>
                      <a:schemeClr val="tx1"/>
                    </a:solidFill>
                    <a:latin typeface="Arial" charset="0"/>
                    <a:cs typeface="Arial" charset="0"/>
                  </a:defRPr>
                </a:lvl5pPr>
                <a:lvl6pPr marL="2495550" defTabSz="1019175" fontAlgn="base">
                  <a:spcBef>
                    <a:spcPct val="0"/>
                  </a:spcBef>
                  <a:spcAft>
                    <a:spcPct val="0"/>
                  </a:spcAft>
                  <a:defRPr>
                    <a:solidFill>
                      <a:schemeClr val="tx1"/>
                    </a:solidFill>
                    <a:latin typeface="Arial" charset="0"/>
                    <a:cs typeface="Arial" charset="0"/>
                  </a:defRPr>
                </a:lvl6pPr>
                <a:lvl7pPr marL="2952750" defTabSz="1019175" fontAlgn="base">
                  <a:spcBef>
                    <a:spcPct val="0"/>
                  </a:spcBef>
                  <a:spcAft>
                    <a:spcPct val="0"/>
                  </a:spcAft>
                  <a:defRPr>
                    <a:solidFill>
                      <a:schemeClr val="tx1"/>
                    </a:solidFill>
                    <a:latin typeface="Arial" charset="0"/>
                    <a:cs typeface="Arial" charset="0"/>
                  </a:defRPr>
                </a:lvl7pPr>
                <a:lvl8pPr marL="3409950" defTabSz="1019175" fontAlgn="base">
                  <a:spcBef>
                    <a:spcPct val="0"/>
                  </a:spcBef>
                  <a:spcAft>
                    <a:spcPct val="0"/>
                  </a:spcAft>
                  <a:defRPr>
                    <a:solidFill>
                      <a:schemeClr val="tx1"/>
                    </a:solidFill>
                    <a:latin typeface="Arial" charset="0"/>
                    <a:cs typeface="Arial" charset="0"/>
                  </a:defRPr>
                </a:lvl8pPr>
                <a:lvl9pPr marL="3867150" defTabSz="1019175" fontAlgn="base">
                  <a:spcBef>
                    <a:spcPct val="0"/>
                  </a:spcBef>
                  <a:spcAft>
                    <a:spcPct val="0"/>
                  </a:spcAft>
                  <a:defRPr>
                    <a:solidFill>
                      <a:schemeClr val="tx1"/>
                    </a:solidFill>
                    <a:latin typeface="Arial" charset="0"/>
                    <a:cs typeface="Arial" charset="0"/>
                  </a:defRPr>
                </a:lvl9pPr>
              </a:lstStyle>
              <a:p>
                <a:pPr algn="ctr" eaLnBrk="0" hangingPunct="0">
                  <a:spcBef>
                    <a:spcPct val="50000"/>
                  </a:spcBef>
                </a:pPr>
                <a:r>
                  <a:rPr lang="en-CA" altLang="en-US" b="1">
                    <a:solidFill>
                      <a:srgbClr val="000408"/>
                    </a:solidFill>
                  </a:rPr>
                  <a:t>Airworthiness</a:t>
                </a:r>
              </a:p>
              <a:p>
                <a:pPr algn="ctr" eaLnBrk="0" hangingPunct="0">
                  <a:spcBef>
                    <a:spcPct val="50000"/>
                  </a:spcBef>
                </a:pPr>
                <a:r>
                  <a:rPr lang="en-CA" altLang="en-US" b="1">
                    <a:solidFill>
                      <a:srgbClr val="000408"/>
                    </a:solidFill>
                  </a:rPr>
                  <a:t>Authority</a:t>
                </a:r>
              </a:p>
              <a:p>
                <a:pPr algn="ctr" eaLnBrk="0" hangingPunct="0">
                  <a:spcBef>
                    <a:spcPct val="50000"/>
                  </a:spcBef>
                </a:pPr>
                <a:r>
                  <a:rPr lang="en-CA" altLang="en-US" b="1">
                    <a:solidFill>
                      <a:srgbClr val="000408"/>
                    </a:solidFill>
                  </a:rPr>
                  <a:t>(AA)</a:t>
                </a:r>
              </a:p>
              <a:p>
                <a:pPr algn="ctr" eaLnBrk="0" hangingPunct="0">
                  <a:spcBef>
                    <a:spcPct val="50000"/>
                  </a:spcBef>
                </a:pPr>
                <a:endParaRPr lang="en-CA" altLang="en-US" b="1">
                  <a:solidFill>
                    <a:srgbClr val="000408"/>
                  </a:solidFill>
                </a:endParaRPr>
              </a:p>
            </p:txBody>
          </p:sp>
          <p:sp>
            <p:nvSpPr>
              <p:cNvPr id="59" name="Rectangle 14"/>
              <p:cNvSpPr>
                <a:spLocks noChangeArrowheads="1"/>
              </p:cNvSpPr>
              <p:nvPr/>
            </p:nvSpPr>
            <p:spPr bwMode="auto">
              <a:xfrm>
                <a:off x="4315" y="1594"/>
                <a:ext cx="1236" cy="1039"/>
              </a:xfrm>
              <a:prstGeom prst="rect">
                <a:avLst/>
              </a:prstGeom>
              <a:solidFill>
                <a:srgbClr val="92D050"/>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rgbClr val="4747F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0811" tIns="49521" rIns="100811" bIns="49521">
                <a:spAutoFit/>
                <a:flatTx/>
              </a:bodyPr>
              <a:lstStyle>
                <a:lvl1pPr defTabSz="1019175">
                  <a:defRPr>
                    <a:solidFill>
                      <a:schemeClr val="tx1"/>
                    </a:solidFill>
                    <a:latin typeface="Arial" charset="0"/>
                    <a:cs typeface="Arial" charset="0"/>
                  </a:defRPr>
                </a:lvl1pPr>
                <a:lvl2pPr marL="509588" defTabSz="1019175">
                  <a:defRPr>
                    <a:solidFill>
                      <a:schemeClr val="tx1"/>
                    </a:solidFill>
                    <a:latin typeface="Arial" charset="0"/>
                    <a:cs typeface="Arial" charset="0"/>
                  </a:defRPr>
                </a:lvl2pPr>
                <a:lvl3pPr marL="1019175" defTabSz="1019175">
                  <a:defRPr>
                    <a:solidFill>
                      <a:schemeClr val="tx1"/>
                    </a:solidFill>
                    <a:latin typeface="Arial" charset="0"/>
                    <a:cs typeface="Arial" charset="0"/>
                  </a:defRPr>
                </a:lvl3pPr>
                <a:lvl4pPr marL="1528763" defTabSz="1019175">
                  <a:defRPr>
                    <a:solidFill>
                      <a:schemeClr val="tx1"/>
                    </a:solidFill>
                    <a:latin typeface="Arial" charset="0"/>
                    <a:cs typeface="Arial" charset="0"/>
                  </a:defRPr>
                </a:lvl4pPr>
                <a:lvl5pPr marL="2038350" defTabSz="1019175">
                  <a:defRPr>
                    <a:solidFill>
                      <a:schemeClr val="tx1"/>
                    </a:solidFill>
                    <a:latin typeface="Arial" charset="0"/>
                    <a:cs typeface="Arial" charset="0"/>
                  </a:defRPr>
                </a:lvl5pPr>
                <a:lvl6pPr marL="2495550" defTabSz="1019175" fontAlgn="base">
                  <a:spcBef>
                    <a:spcPct val="0"/>
                  </a:spcBef>
                  <a:spcAft>
                    <a:spcPct val="0"/>
                  </a:spcAft>
                  <a:defRPr>
                    <a:solidFill>
                      <a:schemeClr val="tx1"/>
                    </a:solidFill>
                    <a:latin typeface="Arial" charset="0"/>
                    <a:cs typeface="Arial" charset="0"/>
                  </a:defRPr>
                </a:lvl6pPr>
                <a:lvl7pPr marL="2952750" defTabSz="1019175" fontAlgn="base">
                  <a:spcBef>
                    <a:spcPct val="0"/>
                  </a:spcBef>
                  <a:spcAft>
                    <a:spcPct val="0"/>
                  </a:spcAft>
                  <a:defRPr>
                    <a:solidFill>
                      <a:schemeClr val="tx1"/>
                    </a:solidFill>
                    <a:latin typeface="Arial" charset="0"/>
                    <a:cs typeface="Arial" charset="0"/>
                  </a:defRPr>
                </a:lvl7pPr>
                <a:lvl8pPr marL="3409950" defTabSz="1019175" fontAlgn="base">
                  <a:spcBef>
                    <a:spcPct val="0"/>
                  </a:spcBef>
                  <a:spcAft>
                    <a:spcPct val="0"/>
                  </a:spcAft>
                  <a:defRPr>
                    <a:solidFill>
                      <a:schemeClr val="tx1"/>
                    </a:solidFill>
                    <a:latin typeface="Arial" charset="0"/>
                    <a:cs typeface="Arial" charset="0"/>
                  </a:defRPr>
                </a:lvl8pPr>
                <a:lvl9pPr marL="3867150" defTabSz="1019175" fontAlgn="base">
                  <a:spcBef>
                    <a:spcPct val="0"/>
                  </a:spcBef>
                  <a:spcAft>
                    <a:spcPct val="0"/>
                  </a:spcAft>
                  <a:defRPr>
                    <a:solidFill>
                      <a:schemeClr val="tx1"/>
                    </a:solidFill>
                    <a:latin typeface="Arial" charset="0"/>
                    <a:cs typeface="Arial" charset="0"/>
                  </a:defRPr>
                </a:lvl9pPr>
              </a:lstStyle>
              <a:p>
                <a:pPr algn="ctr" eaLnBrk="0" hangingPunct="0">
                  <a:spcBef>
                    <a:spcPct val="50000"/>
                  </a:spcBef>
                </a:pPr>
                <a:r>
                  <a:rPr lang="en-CA" altLang="en-US" b="1">
                    <a:solidFill>
                      <a:srgbClr val="000408"/>
                    </a:solidFill>
                  </a:rPr>
                  <a:t>Technical </a:t>
                </a:r>
              </a:p>
              <a:p>
                <a:pPr algn="ctr" eaLnBrk="0" hangingPunct="0">
                  <a:spcBef>
                    <a:spcPct val="50000"/>
                  </a:spcBef>
                </a:pPr>
                <a:r>
                  <a:rPr lang="en-CA" altLang="en-US" b="1">
                    <a:solidFill>
                      <a:srgbClr val="000408"/>
                    </a:solidFill>
                  </a:rPr>
                  <a:t>Airworthiness</a:t>
                </a:r>
              </a:p>
              <a:p>
                <a:pPr algn="ctr" eaLnBrk="0" hangingPunct="0">
                  <a:spcBef>
                    <a:spcPct val="50000"/>
                  </a:spcBef>
                </a:pPr>
                <a:r>
                  <a:rPr lang="en-CA" altLang="en-US" b="1">
                    <a:solidFill>
                      <a:srgbClr val="000408"/>
                    </a:solidFill>
                  </a:rPr>
                  <a:t>Authority</a:t>
                </a:r>
              </a:p>
              <a:p>
                <a:pPr algn="ctr" eaLnBrk="0" hangingPunct="0">
                  <a:spcBef>
                    <a:spcPct val="50000"/>
                  </a:spcBef>
                </a:pPr>
                <a:r>
                  <a:rPr lang="en-CA" altLang="en-US" b="1">
                    <a:solidFill>
                      <a:srgbClr val="000408"/>
                    </a:solidFill>
                  </a:rPr>
                  <a:t>(TAA)</a:t>
                </a:r>
              </a:p>
            </p:txBody>
          </p:sp>
          <p:sp>
            <p:nvSpPr>
              <p:cNvPr id="60" name="Rectangle 15"/>
              <p:cNvSpPr>
                <a:spLocks noChangeArrowheads="1"/>
              </p:cNvSpPr>
              <p:nvPr/>
            </p:nvSpPr>
            <p:spPr bwMode="auto">
              <a:xfrm>
                <a:off x="2830" y="1604"/>
                <a:ext cx="1305" cy="1039"/>
              </a:xfrm>
              <a:prstGeom prst="rect">
                <a:avLst/>
              </a:prstGeom>
              <a:solidFill>
                <a:srgbClr val="73A0C8"/>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rgbClr val="73A0C8"/>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0811" tIns="49521" rIns="100811" bIns="49521">
                <a:spAutoFit/>
                <a:flatTx/>
              </a:bodyPr>
              <a:lstStyle>
                <a:lvl1pPr defTabSz="1019175">
                  <a:defRPr>
                    <a:solidFill>
                      <a:schemeClr val="tx1"/>
                    </a:solidFill>
                    <a:latin typeface="Arial" charset="0"/>
                    <a:cs typeface="Arial" charset="0"/>
                  </a:defRPr>
                </a:lvl1pPr>
                <a:lvl2pPr marL="509588" defTabSz="1019175">
                  <a:defRPr>
                    <a:solidFill>
                      <a:schemeClr val="tx1"/>
                    </a:solidFill>
                    <a:latin typeface="Arial" charset="0"/>
                    <a:cs typeface="Arial" charset="0"/>
                  </a:defRPr>
                </a:lvl2pPr>
                <a:lvl3pPr marL="1019175" defTabSz="1019175">
                  <a:defRPr>
                    <a:solidFill>
                      <a:schemeClr val="tx1"/>
                    </a:solidFill>
                    <a:latin typeface="Arial" charset="0"/>
                    <a:cs typeface="Arial" charset="0"/>
                  </a:defRPr>
                </a:lvl3pPr>
                <a:lvl4pPr marL="1528763" defTabSz="1019175">
                  <a:defRPr>
                    <a:solidFill>
                      <a:schemeClr val="tx1"/>
                    </a:solidFill>
                    <a:latin typeface="Arial" charset="0"/>
                    <a:cs typeface="Arial" charset="0"/>
                  </a:defRPr>
                </a:lvl4pPr>
                <a:lvl5pPr marL="2038350" defTabSz="1019175">
                  <a:defRPr>
                    <a:solidFill>
                      <a:schemeClr val="tx1"/>
                    </a:solidFill>
                    <a:latin typeface="Arial" charset="0"/>
                    <a:cs typeface="Arial" charset="0"/>
                  </a:defRPr>
                </a:lvl5pPr>
                <a:lvl6pPr marL="2495550" defTabSz="1019175" fontAlgn="base">
                  <a:spcBef>
                    <a:spcPct val="0"/>
                  </a:spcBef>
                  <a:spcAft>
                    <a:spcPct val="0"/>
                  </a:spcAft>
                  <a:defRPr>
                    <a:solidFill>
                      <a:schemeClr val="tx1"/>
                    </a:solidFill>
                    <a:latin typeface="Arial" charset="0"/>
                    <a:cs typeface="Arial" charset="0"/>
                  </a:defRPr>
                </a:lvl6pPr>
                <a:lvl7pPr marL="2952750" defTabSz="1019175" fontAlgn="base">
                  <a:spcBef>
                    <a:spcPct val="0"/>
                  </a:spcBef>
                  <a:spcAft>
                    <a:spcPct val="0"/>
                  </a:spcAft>
                  <a:defRPr>
                    <a:solidFill>
                      <a:schemeClr val="tx1"/>
                    </a:solidFill>
                    <a:latin typeface="Arial" charset="0"/>
                    <a:cs typeface="Arial" charset="0"/>
                  </a:defRPr>
                </a:lvl7pPr>
                <a:lvl8pPr marL="3409950" defTabSz="1019175" fontAlgn="base">
                  <a:spcBef>
                    <a:spcPct val="0"/>
                  </a:spcBef>
                  <a:spcAft>
                    <a:spcPct val="0"/>
                  </a:spcAft>
                  <a:defRPr>
                    <a:solidFill>
                      <a:schemeClr val="tx1"/>
                    </a:solidFill>
                    <a:latin typeface="Arial" charset="0"/>
                    <a:cs typeface="Arial" charset="0"/>
                  </a:defRPr>
                </a:lvl8pPr>
                <a:lvl9pPr marL="3867150" defTabSz="1019175" fontAlgn="base">
                  <a:spcBef>
                    <a:spcPct val="0"/>
                  </a:spcBef>
                  <a:spcAft>
                    <a:spcPct val="0"/>
                  </a:spcAft>
                  <a:defRPr>
                    <a:solidFill>
                      <a:schemeClr val="tx1"/>
                    </a:solidFill>
                    <a:latin typeface="Arial" charset="0"/>
                    <a:cs typeface="Arial" charset="0"/>
                  </a:defRPr>
                </a:lvl9pPr>
              </a:lstStyle>
              <a:p>
                <a:pPr algn="ctr" eaLnBrk="0" hangingPunct="0">
                  <a:spcBef>
                    <a:spcPct val="50000"/>
                  </a:spcBef>
                </a:pPr>
                <a:r>
                  <a:rPr lang="en-CA" altLang="en-US" b="1">
                    <a:solidFill>
                      <a:srgbClr val="000408"/>
                    </a:solidFill>
                  </a:rPr>
                  <a:t>Operational </a:t>
                </a:r>
              </a:p>
              <a:p>
                <a:pPr algn="ctr" eaLnBrk="0" hangingPunct="0">
                  <a:spcBef>
                    <a:spcPct val="50000"/>
                  </a:spcBef>
                </a:pPr>
                <a:r>
                  <a:rPr lang="en-CA" altLang="en-US" b="1">
                    <a:solidFill>
                      <a:srgbClr val="000408"/>
                    </a:solidFill>
                  </a:rPr>
                  <a:t>Airworthiness</a:t>
                </a:r>
              </a:p>
              <a:p>
                <a:pPr algn="ctr" eaLnBrk="0" hangingPunct="0">
                  <a:spcBef>
                    <a:spcPct val="50000"/>
                  </a:spcBef>
                </a:pPr>
                <a:r>
                  <a:rPr lang="en-CA" altLang="en-US" b="1">
                    <a:solidFill>
                      <a:srgbClr val="000408"/>
                    </a:solidFill>
                  </a:rPr>
                  <a:t>Authority</a:t>
                </a:r>
              </a:p>
              <a:p>
                <a:pPr algn="ctr" eaLnBrk="0" hangingPunct="0">
                  <a:spcBef>
                    <a:spcPct val="50000"/>
                  </a:spcBef>
                </a:pPr>
                <a:r>
                  <a:rPr lang="en-CA" altLang="en-US" b="1">
                    <a:solidFill>
                      <a:srgbClr val="000408"/>
                    </a:solidFill>
                  </a:rPr>
                  <a:t>(OAA)</a:t>
                </a:r>
              </a:p>
            </p:txBody>
          </p:sp>
          <p:sp>
            <p:nvSpPr>
              <p:cNvPr id="61" name="Rectangle 16"/>
              <p:cNvSpPr>
                <a:spLocks noChangeArrowheads="1"/>
              </p:cNvSpPr>
              <p:nvPr/>
            </p:nvSpPr>
            <p:spPr bwMode="auto">
              <a:xfrm>
                <a:off x="1383" y="1623"/>
                <a:ext cx="1248" cy="1039"/>
              </a:xfrm>
              <a:prstGeom prst="rect">
                <a:avLst/>
              </a:prstGeom>
              <a:solidFill>
                <a:srgbClr val="73A2D1"/>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rgbClr val="73A2D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0811" tIns="49521" rIns="100811" bIns="49521">
                <a:spAutoFit/>
                <a:flatTx/>
              </a:bodyPr>
              <a:lstStyle>
                <a:lvl1pPr defTabSz="1019175">
                  <a:defRPr>
                    <a:solidFill>
                      <a:schemeClr val="tx1"/>
                    </a:solidFill>
                    <a:latin typeface="Arial" charset="0"/>
                    <a:cs typeface="Arial" charset="0"/>
                  </a:defRPr>
                </a:lvl1pPr>
                <a:lvl2pPr marL="509588" defTabSz="1019175">
                  <a:defRPr>
                    <a:solidFill>
                      <a:schemeClr val="tx1"/>
                    </a:solidFill>
                    <a:latin typeface="Arial" charset="0"/>
                    <a:cs typeface="Arial" charset="0"/>
                  </a:defRPr>
                </a:lvl2pPr>
                <a:lvl3pPr marL="1019175" defTabSz="1019175">
                  <a:defRPr>
                    <a:solidFill>
                      <a:schemeClr val="tx1"/>
                    </a:solidFill>
                    <a:latin typeface="Arial" charset="0"/>
                    <a:cs typeface="Arial" charset="0"/>
                  </a:defRPr>
                </a:lvl3pPr>
                <a:lvl4pPr marL="1528763" defTabSz="1019175">
                  <a:defRPr>
                    <a:solidFill>
                      <a:schemeClr val="tx1"/>
                    </a:solidFill>
                    <a:latin typeface="Arial" charset="0"/>
                    <a:cs typeface="Arial" charset="0"/>
                  </a:defRPr>
                </a:lvl4pPr>
                <a:lvl5pPr marL="2038350" defTabSz="1019175">
                  <a:defRPr>
                    <a:solidFill>
                      <a:schemeClr val="tx1"/>
                    </a:solidFill>
                    <a:latin typeface="Arial" charset="0"/>
                    <a:cs typeface="Arial" charset="0"/>
                  </a:defRPr>
                </a:lvl5pPr>
                <a:lvl6pPr marL="2495550" defTabSz="1019175" fontAlgn="base">
                  <a:spcBef>
                    <a:spcPct val="0"/>
                  </a:spcBef>
                  <a:spcAft>
                    <a:spcPct val="0"/>
                  </a:spcAft>
                  <a:defRPr>
                    <a:solidFill>
                      <a:schemeClr val="tx1"/>
                    </a:solidFill>
                    <a:latin typeface="Arial" charset="0"/>
                    <a:cs typeface="Arial" charset="0"/>
                  </a:defRPr>
                </a:lvl6pPr>
                <a:lvl7pPr marL="2952750" defTabSz="1019175" fontAlgn="base">
                  <a:spcBef>
                    <a:spcPct val="0"/>
                  </a:spcBef>
                  <a:spcAft>
                    <a:spcPct val="0"/>
                  </a:spcAft>
                  <a:defRPr>
                    <a:solidFill>
                      <a:schemeClr val="tx1"/>
                    </a:solidFill>
                    <a:latin typeface="Arial" charset="0"/>
                    <a:cs typeface="Arial" charset="0"/>
                  </a:defRPr>
                </a:lvl7pPr>
                <a:lvl8pPr marL="3409950" defTabSz="1019175" fontAlgn="base">
                  <a:spcBef>
                    <a:spcPct val="0"/>
                  </a:spcBef>
                  <a:spcAft>
                    <a:spcPct val="0"/>
                  </a:spcAft>
                  <a:defRPr>
                    <a:solidFill>
                      <a:schemeClr val="tx1"/>
                    </a:solidFill>
                    <a:latin typeface="Arial" charset="0"/>
                    <a:cs typeface="Arial" charset="0"/>
                  </a:defRPr>
                </a:lvl8pPr>
                <a:lvl9pPr marL="3867150" defTabSz="1019175" fontAlgn="base">
                  <a:spcBef>
                    <a:spcPct val="0"/>
                  </a:spcBef>
                  <a:spcAft>
                    <a:spcPct val="0"/>
                  </a:spcAft>
                  <a:defRPr>
                    <a:solidFill>
                      <a:schemeClr val="tx1"/>
                    </a:solidFill>
                    <a:latin typeface="Arial" charset="0"/>
                    <a:cs typeface="Arial" charset="0"/>
                  </a:defRPr>
                </a:lvl9pPr>
              </a:lstStyle>
              <a:p>
                <a:pPr algn="ctr" eaLnBrk="0" hangingPunct="0">
                  <a:spcBef>
                    <a:spcPct val="50000"/>
                  </a:spcBef>
                </a:pPr>
                <a:r>
                  <a:rPr lang="en-CA" altLang="en-US" b="1">
                    <a:solidFill>
                      <a:srgbClr val="000408"/>
                    </a:solidFill>
                  </a:rPr>
                  <a:t>Airworthiness</a:t>
                </a:r>
              </a:p>
              <a:p>
                <a:pPr algn="ctr" eaLnBrk="0" hangingPunct="0">
                  <a:spcBef>
                    <a:spcPct val="50000"/>
                  </a:spcBef>
                </a:pPr>
                <a:r>
                  <a:rPr lang="en-CA" altLang="en-US" b="1">
                    <a:solidFill>
                      <a:srgbClr val="000408"/>
                    </a:solidFill>
                  </a:rPr>
                  <a:t>Investigative </a:t>
                </a:r>
              </a:p>
              <a:p>
                <a:pPr algn="ctr" eaLnBrk="0" hangingPunct="0">
                  <a:spcBef>
                    <a:spcPct val="50000"/>
                  </a:spcBef>
                </a:pPr>
                <a:r>
                  <a:rPr lang="en-CA" altLang="en-US" b="1">
                    <a:solidFill>
                      <a:srgbClr val="000408"/>
                    </a:solidFill>
                  </a:rPr>
                  <a:t>Authority</a:t>
                </a:r>
              </a:p>
              <a:p>
                <a:pPr algn="ctr" eaLnBrk="0" hangingPunct="0">
                  <a:spcBef>
                    <a:spcPct val="50000"/>
                  </a:spcBef>
                </a:pPr>
                <a:r>
                  <a:rPr lang="en-CA" altLang="en-US" b="1">
                    <a:solidFill>
                      <a:srgbClr val="000408"/>
                    </a:solidFill>
                  </a:rPr>
                  <a:t>(AIA)</a:t>
                </a:r>
              </a:p>
            </p:txBody>
          </p:sp>
        </p:grpSp>
        <p:sp>
          <p:nvSpPr>
            <p:cNvPr id="54" name="Oval 17"/>
            <p:cNvSpPr>
              <a:spLocks noChangeArrowheads="1"/>
            </p:cNvSpPr>
            <p:nvPr/>
          </p:nvSpPr>
          <p:spPr bwMode="auto">
            <a:xfrm>
              <a:off x="2912" y="2744"/>
              <a:ext cx="1176" cy="684"/>
            </a:xfrm>
            <a:prstGeom prst="ellipse">
              <a:avLst/>
            </a:prstGeom>
            <a:solidFill>
              <a:srgbClr val="FFECD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a:defRPr>
                  <a:solidFill>
                    <a:schemeClr val="tx1"/>
                  </a:solidFill>
                  <a:latin typeface="Arial" charset="0"/>
                  <a:cs typeface="Arial" charset="0"/>
                </a:defRPr>
              </a:lvl1pPr>
              <a:lvl2pPr marL="455613">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algn="ctr" eaLnBrk="0" hangingPunct="0"/>
              <a:r>
                <a:rPr lang="en-CA" altLang="en-US" sz="1600" b="1">
                  <a:solidFill>
                    <a:srgbClr val="000408"/>
                  </a:solidFill>
                </a:rPr>
                <a:t>Commander </a:t>
              </a:r>
            </a:p>
            <a:p>
              <a:pPr algn="ctr" eaLnBrk="0" hangingPunct="0"/>
              <a:r>
                <a:rPr lang="en-CA" altLang="en-US" sz="1600" b="1">
                  <a:solidFill>
                    <a:srgbClr val="000408"/>
                  </a:solidFill>
                </a:rPr>
                <a:t>Air Division</a:t>
              </a:r>
            </a:p>
          </p:txBody>
        </p:sp>
        <p:sp>
          <p:nvSpPr>
            <p:cNvPr id="55" name="Oval 18"/>
            <p:cNvSpPr>
              <a:spLocks noChangeArrowheads="1"/>
            </p:cNvSpPr>
            <p:nvPr/>
          </p:nvSpPr>
          <p:spPr bwMode="auto">
            <a:xfrm>
              <a:off x="4380" y="2750"/>
              <a:ext cx="1176" cy="684"/>
            </a:xfrm>
            <a:prstGeom prst="ellipse">
              <a:avLst/>
            </a:prstGeom>
            <a:solidFill>
              <a:srgbClr val="FFECD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a:defRPr>
                  <a:solidFill>
                    <a:schemeClr val="tx1"/>
                  </a:solidFill>
                  <a:latin typeface="Arial" charset="0"/>
                  <a:cs typeface="Arial" charset="0"/>
                </a:defRPr>
              </a:lvl1pPr>
              <a:lvl2pPr marL="455613">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algn="ctr" eaLnBrk="0" hangingPunct="0"/>
              <a:endParaRPr lang="en-CA" altLang="en-US" sz="1600" b="1" dirty="0"/>
            </a:p>
            <a:p>
              <a:pPr algn="ctr" eaLnBrk="0" hangingPunct="0"/>
              <a:r>
                <a:rPr lang="en-CA" altLang="en-US" sz="1600" b="1" dirty="0">
                  <a:solidFill>
                    <a:srgbClr val="000408"/>
                  </a:solidFill>
                </a:rPr>
                <a:t>Director General</a:t>
              </a:r>
            </a:p>
            <a:p>
              <a:pPr algn="ctr" eaLnBrk="0" hangingPunct="0"/>
              <a:r>
                <a:rPr lang="en-CA" altLang="en-US" sz="1600" b="1" dirty="0">
                  <a:solidFill>
                    <a:srgbClr val="000408"/>
                  </a:solidFill>
                </a:rPr>
                <a:t>AEPM</a:t>
              </a:r>
            </a:p>
            <a:p>
              <a:pPr algn="ctr" eaLnBrk="0" hangingPunct="0"/>
              <a:endParaRPr lang="en-CA" altLang="en-US" b="1" dirty="0">
                <a:solidFill>
                  <a:srgbClr val="000408"/>
                </a:solidFill>
              </a:endParaRPr>
            </a:p>
          </p:txBody>
        </p:sp>
        <p:sp>
          <p:nvSpPr>
            <p:cNvPr id="56" name="Oval 19"/>
            <p:cNvSpPr>
              <a:spLocks noChangeArrowheads="1"/>
            </p:cNvSpPr>
            <p:nvPr/>
          </p:nvSpPr>
          <p:spPr bwMode="auto">
            <a:xfrm>
              <a:off x="1478" y="2744"/>
              <a:ext cx="1176" cy="684"/>
            </a:xfrm>
            <a:prstGeom prst="ellipse">
              <a:avLst/>
            </a:prstGeom>
            <a:solidFill>
              <a:srgbClr val="FFECD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a:defRPr>
                  <a:solidFill>
                    <a:schemeClr val="tx1"/>
                  </a:solidFill>
                  <a:latin typeface="Arial" charset="0"/>
                  <a:cs typeface="Arial" charset="0"/>
                </a:defRPr>
              </a:lvl1pPr>
              <a:lvl2pPr marL="455613">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algn="ctr" eaLnBrk="0" hangingPunct="0"/>
              <a:endParaRPr lang="en-CA" altLang="en-US" sz="1600" b="1"/>
            </a:p>
            <a:p>
              <a:pPr algn="ctr" eaLnBrk="0" hangingPunct="0"/>
              <a:r>
                <a:rPr lang="en-CA" altLang="en-US" sz="1600" b="1">
                  <a:solidFill>
                    <a:srgbClr val="000408"/>
                  </a:solidFill>
                </a:rPr>
                <a:t>Director of </a:t>
              </a:r>
            </a:p>
            <a:p>
              <a:pPr algn="ctr" eaLnBrk="0" hangingPunct="0"/>
              <a:r>
                <a:rPr lang="en-CA" altLang="en-US" sz="1600" b="1">
                  <a:solidFill>
                    <a:srgbClr val="000408"/>
                  </a:solidFill>
                </a:rPr>
                <a:t>Flight Safety</a:t>
              </a:r>
              <a:r>
                <a:rPr lang="en-CA" altLang="en-US" sz="1600" b="1"/>
                <a:t> </a:t>
              </a:r>
            </a:p>
            <a:p>
              <a:pPr algn="ctr" eaLnBrk="0" hangingPunct="0"/>
              <a:endParaRPr lang="en-CA" altLang="en-US" sz="1700" b="1"/>
            </a:p>
          </p:txBody>
        </p:sp>
        <p:sp>
          <p:nvSpPr>
            <p:cNvPr id="57" name="Oval 20"/>
            <p:cNvSpPr>
              <a:spLocks noChangeArrowheads="1"/>
            </p:cNvSpPr>
            <p:nvPr/>
          </p:nvSpPr>
          <p:spPr bwMode="auto">
            <a:xfrm>
              <a:off x="63" y="2740"/>
              <a:ext cx="1176" cy="684"/>
            </a:xfrm>
            <a:prstGeom prst="ellipse">
              <a:avLst/>
            </a:prstGeom>
            <a:solidFill>
              <a:srgbClr val="FFECD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70" tIns="50935" rIns="101870" bIns="50935" anchor="ctr"/>
            <a:lstStyle>
              <a:lvl1pPr>
                <a:defRPr>
                  <a:solidFill>
                    <a:schemeClr val="tx1"/>
                  </a:solidFill>
                  <a:latin typeface="Arial" charset="0"/>
                  <a:cs typeface="Arial" charset="0"/>
                </a:defRPr>
              </a:lvl1pPr>
              <a:lvl2pPr marL="455613">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algn="ctr" eaLnBrk="0" hangingPunct="0"/>
              <a:r>
                <a:rPr lang="en-CA" altLang="en-US" sz="1600" b="1">
                  <a:solidFill>
                    <a:srgbClr val="000408"/>
                  </a:solidFill>
                </a:rPr>
                <a:t>Chief of the </a:t>
              </a:r>
            </a:p>
            <a:p>
              <a:pPr algn="ctr" eaLnBrk="0" hangingPunct="0"/>
              <a:r>
                <a:rPr lang="en-CA" altLang="en-US" sz="1600" b="1">
                  <a:solidFill>
                    <a:srgbClr val="000408"/>
                  </a:solidFill>
                </a:rPr>
                <a:t>Air Staff</a:t>
              </a:r>
            </a:p>
          </p:txBody>
        </p:sp>
      </p:grpSp>
      <p:sp>
        <p:nvSpPr>
          <p:cNvPr id="62" name="Rectangle 21"/>
          <p:cNvSpPr>
            <a:spLocks noChangeArrowheads="1"/>
          </p:cNvSpPr>
          <p:nvPr/>
        </p:nvSpPr>
        <p:spPr bwMode="auto">
          <a:xfrm>
            <a:off x="3020717" y="152400"/>
            <a:ext cx="67890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b="1" dirty="0" smtClean="0">
                <a:latin typeface="Arial" charset="0"/>
              </a:rPr>
              <a:t>Airworthiness Chain of Command</a:t>
            </a:r>
            <a:endParaRPr lang="en-CA" altLang="en-US" sz="2800" b="1" dirty="0">
              <a:latin typeface="Arial" charset="0"/>
            </a:endParaRPr>
          </a:p>
        </p:txBody>
      </p:sp>
      <p:grpSp>
        <p:nvGrpSpPr>
          <p:cNvPr id="63" name="Group 22"/>
          <p:cNvGrpSpPr>
            <a:grpSpLocks/>
          </p:cNvGrpSpPr>
          <p:nvPr/>
        </p:nvGrpSpPr>
        <p:grpSpPr bwMode="auto">
          <a:xfrm>
            <a:off x="1639234" y="941658"/>
            <a:ext cx="8750300" cy="796926"/>
            <a:chOff x="50" y="776"/>
            <a:chExt cx="5512" cy="502"/>
          </a:xfrm>
        </p:grpSpPr>
        <p:sp>
          <p:nvSpPr>
            <p:cNvPr id="64" name="Rectangle 23"/>
            <p:cNvSpPr>
              <a:spLocks noChangeArrowheads="1"/>
            </p:cNvSpPr>
            <p:nvPr/>
          </p:nvSpPr>
          <p:spPr bwMode="auto">
            <a:xfrm>
              <a:off x="1333" y="816"/>
              <a:ext cx="2843" cy="462"/>
            </a:xfrm>
            <a:prstGeom prst="rect">
              <a:avLst/>
            </a:prstGeom>
            <a:solidFill>
              <a:srgbClr val="73A0C8"/>
            </a:solidFill>
            <a:ln w="25400">
              <a:miter lim="800000"/>
              <a:headEnd/>
              <a:tailEnd/>
            </a:ln>
            <a:effectLst/>
            <a:scene3d>
              <a:camera prst="legacyObliqueTopRight"/>
              <a:lightRig rig="legacyFlat3" dir="b"/>
            </a:scene3d>
            <a:sp3d extrusionH="430200" prstMaterial="legacyMatte">
              <a:bevelT w="13500" h="13500" prst="angle"/>
              <a:bevelB w="13500" h="13500" prst="angle"/>
              <a:extrusionClr>
                <a:srgbClr val="73A0C8"/>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0811" tIns="49521" rIns="100811" bIns="49521">
              <a:spAutoFit/>
              <a:flatTx/>
            </a:bodyPr>
            <a:lstStyle>
              <a:lvl1pPr defTabSz="1019175">
                <a:defRPr>
                  <a:solidFill>
                    <a:schemeClr val="tx1"/>
                  </a:solidFill>
                  <a:latin typeface="Arial" charset="0"/>
                  <a:cs typeface="Arial" charset="0"/>
                </a:defRPr>
              </a:lvl1pPr>
              <a:lvl2pPr marL="509588" defTabSz="1019175">
                <a:defRPr>
                  <a:solidFill>
                    <a:schemeClr val="tx1"/>
                  </a:solidFill>
                  <a:latin typeface="Arial" charset="0"/>
                  <a:cs typeface="Arial" charset="0"/>
                </a:defRPr>
              </a:lvl2pPr>
              <a:lvl3pPr marL="1019175" defTabSz="1019175">
                <a:defRPr>
                  <a:solidFill>
                    <a:schemeClr val="tx1"/>
                  </a:solidFill>
                  <a:latin typeface="Arial" charset="0"/>
                  <a:cs typeface="Arial" charset="0"/>
                </a:defRPr>
              </a:lvl3pPr>
              <a:lvl4pPr marL="1528763" defTabSz="1019175">
                <a:defRPr>
                  <a:solidFill>
                    <a:schemeClr val="tx1"/>
                  </a:solidFill>
                  <a:latin typeface="Arial" charset="0"/>
                  <a:cs typeface="Arial" charset="0"/>
                </a:defRPr>
              </a:lvl4pPr>
              <a:lvl5pPr marL="2038350" defTabSz="1019175">
                <a:defRPr>
                  <a:solidFill>
                    <a:schemeClr val="tx1"/>
                  </a:solidFill>
                  <a:latin typeface="Arial" charset="0"/>
                  <a:cs typeface="Arial" charset="0"/>
                </a:defRPr>
              </a:lvl5pPr>
              <a:lvl6pPr marL="2495550" defTabSz="1019175" fontAlgn="base">
                <a:spcBef>
                  <a:spcPct val="0"/>
                </a:spcBef>
                <a:spcAft>
                  <a:spcPct val="0"/>
                </a:spcAft>
                <a:defRPr>
                  <a:solidFill>
                    <a:schemeClr val="tx1"/>
                  </a:solidFill>
                  <a:latin typeface="Arial" charset="0"/>
                  <a:cs typeface="Arial" charset="0"/>
                </a:defRPr>
              </a:lvl6pPr>
              <a:lvl7pPr marL="2952750" defTabSz="1019175" fontAlgn="base">
                <a:spcBef>
                  <a:spcPct val="0"/>
                </a:spcBef>
                <a:spcAft>
                  <a:spcPct val="0"/>
                </a:spcAft>
                <a:defRPr>
                  <a:solidFill>
                    <a:schemeClr val="tx1"/>
                  </a:solidFill>
                  <a:latin typeface="Arial" charset="0"/>
                  <a:cs typeface="Arial" charset="0"/>
                </a:defRPr>
              </a:lvl7pPr>
              <a:lvl8pPr marL="3409950" defTabSz="1019175" fontAlgn="base">
                <a:spcBef>
                  <a:spcPct val="0"/>
                </a:spcBef>
                <a:spcAft>
                  <a:spcPct val="0"/>
                </a:spcAft>
                <a:defRPr>
                  <a:solidFill>
                    <a:schemeClr val="tx1"/>
                  </a:solidFill>
                  <a:latin typeface="Arial" charset="0"/>
                  <a:cs typeface="Arial" charset="0"/>
                </a:defRPr>
              </a:lvl8pPr>
              <a:lvl9pPr marL="3867150" defTabSz="1019175" fontAlgn="base">
                <a:spcBef>
                  <a:spcPct val="0"/>
                </a:spcBef>
                <a:spcAft>
                  <a:spcPct val="0"/>
                </a:spcAft>
                <a:defRPr>
                  <a:solidFill>
                    <a:schemeClr val="tx1"/>
                  </a:solidFill>
                  <a:latin typeface="Arial" charset="0"/>
                  <a:cs typeface="Arial" charset="0"/>
                </a:defRPr>
              </a:lvl9pPr>
            </a:lstStyle>
            <a:p>
              <a:pPr algn="ctr" eaLnBrk="0" hangingPunct="0">
                <a:spcBef>
                  <a:spcPct val="50000"/>
                </a:spcBef>
              </a:pPr>
              <a:r>
                <a:rPr lang="en-CA" altLang="en-US" sz="2000" b="1" dirty="0">
                  <a:solidFill>
                    <a:srgbClr val="000408"/>
                  </a:solidFill>
                </a:rPr>
                <a:t>Minister of National Defence /</a:t>
              </a:r>
              <a:br>
                <a:rPr lang="en-CA" altLang="en-US" sz="2000" b="1" dirty="0">
                  <a:solidFill>
                    <a:srgbClr val="000408"/>
                  </a:solidFill>
                </a:rPr>
              </a:br>
              <a:r>
                <a:rPr lang="en-CA" altLang="en-US" sz="2000" b="1" dirty="0">
                  <a:solidFill>
                    <a:srgbClr val="000408"/>
                  </a:solidFill>
                </a:rPr>
                <a:t>Chief of the Defence Staff</a:t>
              </a:r>
            </a:p>
          </p:txBody>
        </p:sp>
        <p:grpSp>
          <p:nvGrpSpPr>
            <p:cNvPr id="65" name="Group 24"/>
            <p:cNvGrpSpPr>
              <a:grpSpLocks/>
            </p:cNvGrpSpPr>
            <p:nvPr/>
          </p:nvGrpSpPr>
          <p:grpSpPr bwMode="auto">
            <a:xfrm>
              <a:off x="50" y="776"/>
              <a:ext cx="5512" cy="475"/>
              <a:chOff x="144" y="776"/>
              <a:chExt cx="5512" cy="475"/>
            </a:xfrm>
          </p:grpSpPr>
          <p:sp>
            <p:nvSpPr>
              <p:cNvPr id="66" name="Rectangle 25"/>
              <p:cNvSpPr>
                <a:spLocks noChangeArrowheads="1"/>
              </p:cNvSpPr>
              <p:nvPr/>
            </p:nvSpPr>
            <p:spPr bwMode="auto">
              <a:xfrm>
                <a:off x="4408" y="776"/>
                <a:ext cx="1248" cy="475"/>
              </a:xfrm>
              <a:prstGeom prst="rect">
                <a:avLst/>
              </a:prstGeom>
              <a:solidFill>
                <a:srgbClr val="ECB66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b="1" dirty="0">
                    <a:latin typeface="Arial" charset="0"/>
                  </a:rPr>
                  <a:t>DAODs</a:t>
                </a:r>
              </a:p>
              <a:p>
                <a:pPr algn="ctr"/>
                <a:r>
                  <a:rPr lang="en-US" altLang="en-US" sz="1400" b="1" dirty="0">
                    <a:latin typeface="Arial" charset="0"/>
                  </a:rPr>
                  <a:t>Letters of Delegation </a:t>
                </a:r>
                <a:endParaRPr lang="en-CA" altLang="en-US" sz="1400" b="1" dirty="0">
                  <a:latin typeface="Arial" charset="0"/>
                </a:endParaRPr>
              </a:p>
            </p:txBody>
          </p:sp>
          <p:sp>
            <p:nvSpPr>
              <p:cNvPr id="67" name="Rectangle 26"/>
              <p:cNvSpPr>
                <a:spLocks noChangeArrowheads="1"/>
              </p:cNvSpPr>
              <p:nvPr/>
            </p:nvSpPr>
            <p:spPr bwMode="auto">
              <a:xfrm>
                <a:off x="144" y="864"/>
                <a:ext cx="1266" cy="321"/>
              </a:xfrm>
              <a:prstGeom prst="rect">
                <a:avLst/>
              </a:prstGeom>
              <a:solidFill>
                <a:srgbClr val="ECB66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b="1" dirty="0">
                    <a:latin typeface="Arial" charset="0"/>
                  </a:rPr>
                  <a:t>Aeronautics Act </a:t>
                </a:r>
                <a:endParaRPr lang="en-CA" altLang="en-US" sz="1400" b="1" dirty="0">
                  <a:latin typeface="Arial" charset="0"/>
                </a:endParaRPr>
              </a:p>
            </p:txBody>
          </p:sp>
        </p:gr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187418"/>
            <a:ext cx="609600" cy="609600"/>
          </a:xfrm>
          <a:prstGeom prst="rect">
            <a:avLst/>
          </a:prstGeom>
        </p:spPr>
      </p:pic>
    </p:spTree>
    <p:extLst>
      <p:ext uri="{BB962C8B-B14F-4D97-AF65-F5344CB8AC3E}">
        <p14:creationId xmlns:p14="http://schemas.microsoft.com/office/powerpoint/2010/main" val="4216662772"/>
      </p:ext>
    </p:extLst>
  </p:cSld>
  <p:clrMapOvr>
    <a:masterClrMapping/>
  </p:clrMapOvr>
  <mc:AlternateContent xmlns:mc="http://schemas.openxmlformats.org/markup-compatibility/2006">
    <mc:Choice xmlns:p14="http://schemas.microsoft.com/office/powerpoint/2010/main" Requires="p14">
      <p:transition spd="slow" p14:dur="2000" advTm="26331"/>
    </mc:Choice>
    <mc:Fallback>
      <p:transition spd="slow" advTm="26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2000"/>
                                        <p:tgtEl>
                                          <p:spTgt spid="47"/>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23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014" objId="2"/>
        <p14:stopEvt time="25630"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CA" dirty="0" smtClean="0"/>
              <a:t>Who can “Technically” do What?</a:t>
            </a:r>
            <a:endParaRPr lang="en-CA" dirty="0"/>
          </a:p>
        </p:txBody>
      </p:sp>
      <p:sp>
        <p:nvSpPr>
          <p:cNvPr id="13" name="Content Placeholder 12"/>
          <p:cNvSpPr>
            <a:spLocks noGrp="1"/>
          </p:cNvSpPr>
          <p:nvPr>
            <p:ph idx="1"/>
          </p:nvPr>
        </p:nvSpPr>
        <p:spPr/>
        <p:txBody>
          <a:bodyPr>
            <a:normAutofit fontScale="85000" lnSpcReduction="20000"/>
          </a:bodyPr>
          <a:lstStyle/>
          <a:p>
            <a:r>
              <a:rPr lang="en-CA" dirty="0" smtClean="0"/>
              <a:t>Technical Authorization:</a:t>
            </a:r>
          </a:p>
          <a:p>
            <a:pPr lvl="1"/>
            <a:endParaRPr lang="en-CA" dirty="0" smtClean="0"/>
          </a:p>
          <a:p>
            <a:pPr lvl="1"/>
            <a:r>
              <a:rPr lang="en-CA" u="sng" dirty="0" smtClean="0"/>
              <a:t>Apprentice</a:t>
            </a:r>
            <a:r>
              <a:rPr lang="en-CA" dirty="0" smtClean="0"/>
              <a:t>: Conduct maintenance under the supervision of a POM and conduct any elementary and serving tasks for which they are qualified and authorized.</a:t>
            </a:r>
          </a:p>
          <a:p>
            <a:pPr lvl="1"/>
            <a:endParaRPr lang="en-CA" dirty="0" smtClean="0"/>
          </a:p>
          <a:p>
            <a:pPr lvl="1"/>
            <a:r>
              <a:rPr lang="en-CA" u="sng" dirty="0" smtClean="0"/>
              <a:t>Performance of Maintenance (POM)</a:t>
            </a:r>
            <a:r>
              <a:rPr lang="en-CA" dirty="0" smtClean="0"/>
              <a:t>: Conduct and sign for maintenance actions for which they are qualified and authorized. </a:t>
            </a:r>
          </a:p>
          <a:p>
            <a:pPr lvl="1"/>
            <a:endParaRPr lang="en-CA" dirty="0" smtClean="0"/>
          </a:p>
          <a:p>
            <a:pPr lvl="1"/>
            <a:r>
              <a:rPr lang="en-CA" u="sng" dirty="0" smtClean="0"/>
              <a:t>Level A Maintenance Release</a:t>
            </a:r>
            <a:r>
              <a:rPr lang="en-CA" dirty="0" smtClean="0"/>
              <a:t>: Sign for the completion of maintenance tasks and defer defects that do not increase the airworthiness risk of the aircraft.</a:t>
            </a:r>
          </a:p>
          <a:p>
            <a:pPr lvl="1"/>
            <a:endParaRPr lang="en-CA" dirty="0" smtClean="0"/>
          </a:p>
          <a:p>
            <a:pPr lvl="1"/>
            <a:r>
              <a:rPr lang="en-CA" u="sng" dirty="0" smtClean="0"/>
              <a:t>Level B Maintenance Release</a:t>
            </a:r>
            <a:r>
              <a:rPr lang="en-CA" dirty="0" smtClean="0"/>
              <a:t>: Sign for the completion of servicing/elementary work for which they are qualified and authorized (generally aircrew: AC or FE) and release the aircraft for flight.</a:t>
            </a:r>
          </a:p>
          <a:p>
            <a:pPr lvl="1"/>
            <a:endParaRPr lang="en-CA" dirty="0" smtClean="0"/>
          </a:p>
          <a:p>
            <a:pPr lvl="1"/>
            <a:r>
              <a:rPr lang="en-CA" u="sng" dirty="0" smtClean="0"/>
              <a:t>Level C Maintenance Release</a:t>
            </a:r>
            <a:r>
              <a:rPr lang="en-CA" dirty="0" smtClean="0"/>
              <a:t>: Release an aircraft from maintenance to an authorized aircraft commander for a specific mission.</a:t>
            </a:r>
          </a:p>
          <a:p>
            <a:pPr lvl="1"/>
            <a:endParaRPr lang="en-CA" dirty="0" smtClean="0"/>
          </a:p>
          <a:p>
            <a:pPr lvl="1"/>
            <a:r>
              <a:rPr lang="en-CA" u="sng" dirty="0" smtClean="0"/>
              <a:t>Senior Maintenance Manager (SMM)</a:t>
            </a:r>
            <a:r>
              <a:rPr lang="en-CA" dirty="0" smtClean="0"/>
              <a:t>: Impose Operational Restrictions, exercise unique authorization space, and request deviations from the approved maintenance program.</a:t>
            </a:r>
          </a:p>
          <a:p>
            <a:pPr lvl="1"/>
            <a:endParaRPr lang="en-CA" dirty="0"/>
          </a:p>
          <a:p>
            <a:pPr lvl="1"/>
            <a:endParaRPr lang="en-CA" dirty="0" smtClean="0"/>
          </a:p>
        </p:txBody>
      </p:sp>
      <p:sp>
        <p:nvSpPr>
          <p:cNvPr id="11" name="Slide Number Placeholder 10"/>
          <p:cNvSpPr>
            <a:spLocks noGrp="1"/>
          </p:cNvSpPr>
          <p:nvPr>
            <p:ph type="sldNum" sz="quarter" idx="12"/>
          </p:nvPr>
        </p:nvSpPr>
        <p:spPr/>
        <p:txBody>
          <a:bodyPr/>
          <a:lstStyle/>
          <a:p>
            <a:fld id="{CA312C32-9192-49BC-89BD-55E3FA9F6435}" type="slidenum">
              <a:rPr lang="en-CA" smtClean="0"/>
              <a:pPr/>
              <a:t>5</a:t>
            </a:fld>
            <a:endParaRPr lang="en-CA"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3600" y="6063273"/>
            <a:ext cx="609600" cy="609600"/>
          </a:xfrm>
          <a:prstGeom prst="rect">
            <a:avLst/>
          </a:prstGeom>
        </p:spPr>
      </p:pic>
    </p:spTree>
    <p:extLst>
      <p:ext uri="{BB962C8B-B14F-4D97-AF65-F5344CB8AC3E}">
        <p14:creationId xmlns:p14="http://schemas.microsoft.com/office/powerpoint/2010/main" val="786559484"/>
      </p:ext>
    </p:extLst>
  </p:cSld>
  <p:clrMapOvr>
    <a:masterClrMapping/>
  </p:clrMapOvr>
  <mc:AlternateContent xmlns:mc="http://schemas.openxmlformats.org/markup-compatibility/2006">
    <mc:Choice xmlns:p14="http://schemas.microsoft.com/office/powerpoint/2010/main" Requires="p14">
      <p:transition spd="slow" p14:dur="2000" advTm="51590"/>
    </mc:Choice>
    <mc:Fallback>
      <p:transition spd="slow" advTm="51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50126"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CA" dirty="0" smtClean="0"/>
              <a:t>Minimum Equipment List</a:t>
            </a:r>
            <a:endParaRPr lang="en-CA" dirty="0"/>
          </a:p>
        </p:txBody>
      </p:sp>
      <p:sp>
        <p:nvSpPr>
          <p:cNvPr id="13" name="Content Placeholder 12"/>
          <p:cNvSpPr>
            <a:spLocks noGrp="1"/>
          </p:cNvSpPr>
          <p:nvPr>
            <p:ph idx="1"/>
          </p:nvPr>
        </p:nvSpPr>
        <p:spPr/>
        <p:txBody>
          <a:bodyPr/>
          <a:lstStyle/>
          <a:p>
            <a:endParaRPr lang="en-CA" dirty="0" smtClean="0"/>
          </a:p>
          <a:p>
            <a:r>
              <a:rPr lang="en-CA" dirty="0"/>
              <a:t>Aircraft type </a:t>
            </a:r>
            <a:r>
              <a:rPr lang="en-CA" dirty="0" smtClean="0"/>
              <a:t>specific</a:t>
            </a:r>
          </a:p>
          <a:p>
            <a:endParaRPr lang="en-CA" dirty="0"/>
          </a:p>
          <a:p>
            <a:r>
              <a:rPr lang="en-CA" dirty="0" smtClean="0"/>
              <a:t>Pre-approved assessments and solutions for unserviceable aircraft systems</a:t>
            </a:r>
            <a:endParaRPr lang="en-CA" dirty="0"/>
          </a:p>
          <a:p>
            <a:endParaRPr lang="en-CA" dirty="0" smtClean="0"/>
          </a:p>
          <a:p>
            <a:r>
              <a:rPr lang="en-CA" dirty="0" smtClean="0"/>
              <a:t>“Must Follow”</a:t>
            </a:r>
          </a:p>
          <a:p>
            <a:endParaRPr lang="en-CA" dirty="0" smtClean="0"/>
          </a:p>
          <a:p>
            <a:endParaRPr lang="en-CA" dirty="0"/>
          </a:p>
          <a:p>
            <a:pPr marL="0" indent="0">
              <a:buNone/>
            </a:pPr>
            <a:endParaRPr lang="en-CA" dirty="0" smtClean="0"/>
          </a:p>
        </p:txBody>
      </p:sp>
      <p:sp>
        <p:nvSpPr>
          <p:cNvPr id="11" name="Slide Number Placeholder 10"/>
          <p:cNvSpPr>
            <a:spLocks noGrp="1"/>
          </p:cNvSpPr>
          <p:nvPr>
            <p:ph type="sldNum" sz="quarter" idx="12"/>
          </p:nvPr>
        </p:nvSpPr>
        <p:spPr/>
        <p:txBody>
          <a:bodyPr/>
          <a:lstStyle/>
          <a:p>
            <a:fld id="{CA312C32-9192-49BC-89BD-55E3FA9F6435}" type="slidenum">
              <a:rPr lang="en-CA" smtClean="0"/>
              <a:pPr/>
              <a:t>6</a:t>
            </a:fld>
            <a:endParaRPr lang="en-CA"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3600" y="6032400"/>
            <a:ext cx="609600" cy="609600"/>
          </a:xfrm>
          <a:prstGeom prst="rect">
            <a:avLst/>
          </a:prstGeom>
        </p:spPr>
      </p:pic>
    </p:spTree>
    <p:extLst>
      <p:ext uri="{BB962C8B-B14F-4D97-AF65-F5344CB8AC3E}">
        <p14:creationId xmlns:p14="http://schemas.microsoft.com/office/powerpoint/2010/main" val="1984538669"/>
      </p:ext>
    </p:extLst>
  </p:cSld>
  <p:clrMapOvr>
    <a:masterClrMapping/>
  </p:clrMapOvr>
  <mc:AlternateContent xmlns:mc="http://schemas.openxmlformats.org/markup-compatibility/2006">
    <mc:Choice xmlns:p14="http://schemas.microsoft.com/office/powerpoint/2010/main" Requires="p14">
      <p:transition spd="slow" p14:dur="2000" advTm="50969"/>
    </mc:Choice>
    <mc:Fallback>
      <p:transition spd="slow" advTm="50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50231"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CA" dirty="0" smtClean="0"/>
              <a:t>Airworthiness in Practice</a:t>
            </a:r>
            <a:endParaRPr lang="en-CA" dirty="0"/>
          </a:p>
        </p:txBody>
      </p:sp>
      <p:sp>
        <p:nvSpPr>
          <p:cNvPr id="13" name="Content Placeholder 12"/>
          <p:cNvSpPr>
            <a:spLocks noGrp="1"/>
          </p:cNvSpPr>
          <p:nvPr>
            <p:ph idx="1"/>
          </p:nvPr>
        </p:nvSpPr>
        <p:spPr/>
        <p:txBody>
          <a:bodyPr/>
          <a:lstStyle/>
          <a:p>
            <a:pPr marL="0" indent="0">
              <a:buNone/>
            </a:pPr>
            <a:r>
              <a:rPr lang="en-CA" dirty="0" smtClean="0"/>
              <a:t>At the </a:t>
            </a:r>
            <a:r>
              <a:rPr lang="en-CA" dirty="0" err="1" smtClean="0"/>
              <a:t>Sqn</a:t>
            </a:r>
            <a:r>
              <a:rPr lang="en-CA" dirty="0" smtClean="0"/>
              <a:t> Level:</a:t>
            </a:r>
          </a:p>
          <a:p>
            <a:endParaRPr lang="en-CA" dirty="0"/>
          </a:p>
          <a:p>
            <a:endParaRPr lang="en-CA" dirty="0"/>
          </a:p>
          <a:p>
            <a:endParaRPr lang="en-CA" dirty="0"/>
          </a:p>
          <a:p>
            <a:endParaRPr lang="en-CA" dirty="0" smtClean="0"/>
          </a:p>
          <a:p>
            <a:pPr marL="0" indent="0" algn="ctr">
              <a:buNone/>
            </a:pPr>
            <a:endParaRPr lang="en-CA" dirty="0" smtClean="0"/>
          </a:p>
          <a:p>
            <a:pPr marL="0" indent="0" algn="ctr">
              <a:buNone/>
            </a:pPr>
            <a:r>
              <a:rPr lang="en-CA" dirty="0" smtClean="0"/>
              <a:t>Work together to find Acceptable Level of Safety solutions:</a:t>
            </a:r>
          </a:p>
          <a:p>
            <a:pPr marL="176213" lvl="1" indent="0" algn="ctr">
              <a:buNone/>
            </a:pPr>
            <a:r>
              <a:rPr lang="en-CA" dirty="0" smtClean="0"/>
              <a:t>Defer defects and Impose Ops Restrictions or MMEL </a:t>
            </a:r>
          </a:p>
          <a:p>
            <a:endParaRPr lang="en-CA" dirty="0" smtClean="0"/>
          </a:p>
        </p:txBody>
      </p:sp>
      <p:sp>
        <p:nvSpPr>
          <p:cNvPr id="11" name="Slide Number Placeholder 10"/>
          <p:cNvSpPr>
            <a:spLocks noGrp="1"/>
          </p:cNvSpPr>
          <p:nvPr>
            <p:ph type="sldNum" sz="quarter" idx="12"/>
          </p:nvPr>
        </p:nvSpPr>
        <p:spPr/>
        <p:txBody>
          <a:bodyPr/>
          <a:lstStyle/>
          <a:p>
            <a:fld id="{CA312C32-9192-49BC-89BD-55E3FA9F6435}" type="slidenum">
              <a:rPr lang="en-CA" smtClean="0"/>
              <a:pPr/>
              <a:t>7</a:t>
            </a:fld>
            <a:endParaRPr lang="en-CA" dirty="0"/>
          </a:p>
        </p:txBody>
      </p:sp>
      <p:sp>
        <p:nvSpPr>
          <p:cNvPr id="14" name="TextBox 13"/>
          <p:cNvSpPr txBox="1"/>
          <p:nvPr/>
        </p:nvSpPr>
        <p:spPr>
          <a:xfrm>
            <a:off x="192000" y="1861073"/>
            <a:ext cx="5778494" cy="1796252"/>
          </a:xfrm>
          <a:prstGeom prst="rect">
            <a:avLst/>
          </a:prstGeom>
          <a:noFill/>
        </p:spPr>
        <p:txBody>
          <a:bodyPr wrap="square" lIns="36000" tIns="36000" rIns="36000" bIns="36000" rtlCol="0">
            <a:spAutoFit/>
          </a:bodyPr>
          <a:lstStyle/>
          <a:p>
            <a:pPr algn="ctr"/>
            <a:r>
              <a:rPr lang="en-CA" sz="2800" u="sng" dirty="0"/>
              <a:t>Technical Representative: </a:t>
            </a:r>
            <a:endParaRPr lang="en-CA" sz="2800" u="sng" dirty="0" smtClean="0"/>
          </a:p>
          <a:p>
            <a:pPr algn="ctr"/>
            <a:r>
              <a:rPr lang="en-CA" sz="2800" dirty="0" smtClean="0"/>
              <a:t>Senior </a:t>
            </a:r>
            <a:r>
              <a:rPr lang="en-CA" sz="2800" dirty="0"/>
              <a:t>Maintenance Manager </a:t>
            </a:r>
            <a:endParaRPr lang="en-CA" sz="2800" dirty="0" smtClean="0"/>
          </a:p>
          <a:p>
            <a:pPr algn="ctr"/>
            <a:r>
              <a:rPr lang="en-CA" sz="2800" dirty="0" smtClean="0"/>
              <a:t>(</a:t>
            </a:r>
            <a:r>
              <a:rPr lang="en-CA" sz="2800" dirty="0"/>
              <a:t>SAMEO or other authorized individuals)</a:t>
            </a:r>
          </a:p>
        </p:txBody>
      </p:sp>
      <p:sp>
        <p:nvSpPr>
          <p:cNvPr id="15" name="TextBox 14"/>
          <p:cNvSpPr txBox="1"/>
          <p:nvPr/>
        </p:nvSpPr>
        <p:spPr>
          <a:xfrm>
            <a:off x="6278500" y="1861073"/>
            <a:ext cx="5014700" cy="1365365"/>
          </a:xfrm>
          <a:prstGeom prst="rect">
            <a:avLst/>
          </a:prstGeom>
          <a:noFill/>
        </p:spPr>
        <p:txBody>
          <a:bodyPr wrap="square" lIns="36000" tIns="36000" rIns="36000" bIns="36000" rtlCol="0">
            <a:spAutoFit/>
          </a:bodyPr>
          <a:lstStyle/>
          <a:p>
            <a:pPr algn="ctr"/>
            <a:r>
              <a:rPr lang="en-CA" sz="2800" u="sng" dirty="0"/>
              <a:t>Operational Representative: </a:t>
            </a:r>
            <a:r>
              <a:rPr lang="en-CA" sz="2800" dirty="0"/>
              <a:t>Aircraft </a:t>
            </a:r>
            <a:r>
              <a:rPr lang="en-CA" sz="2800" dirty="0" smtClean="0"/>
              <a:t>Commanders </a:t>
            </a:r>
          </a:p>
          <a:p>
            <a:pPr algn="ctr"/>
            <a:r>
              <a:rPr lang="en-CA" sz="2800" dirty="0" smtClean="0"/>
              <a:t>(Pilot)</a:t>
            </a:r>
            <a:endParaRPr lang="en-CA" sz="2800" dirty="0"/>
          </a:p>
        </p:txBody>
      </p:sp>
      <p:sp>
        <p:nvSpPr>
          <p:cNvPr id="16" name="TextBox 15"/>
          <p:cNvSpPr txBox="1"/>
          <p:nvPr/>
        </p:nvSpPr>
        <p:spPr>
          <a:xfrm>
            <a:off x="1421802" y="5383100"/>
            <a:ext cx="9348395" cy="811367"/>
          </a:xfrm>
          <a:prstGeom prst="rect">
            <a:avLst/>
          </a:prstGeom>
          <a:solidFill>
            <a:srgbClr val="FF0000">
              <a:alpha val="30000"/>
            </a:srgbClr>
          </a:solidFill>
          <a:ln w="53975">
            <a:solidFill>
              <a:schemeClr val="tx1"/>
            </a:solidFill>
          </a:ln>
        </p:spPr>
        <p:txBody>
          <a:bodyPr wrap="square" lIns="36000" tIns="36000" rIns="36000" bIns="36000" rtlCol="0">
            <a:spAutoFit/>
          </a:bodyPr>
          <a:lstStyle/>
          <a:p>
            <a:pPr algn="ctr"/>
            <a:r>
              <a:rPr lang="en-CA" sz="2400" dirty="0"/>
              <a:t>Solutions that are beyond tactical </a:t>
            </a:r>
            <a:r>
              <a:rPr lang="en-CA" sz="2400" dirty="0" smtClean="0"/>
              <a:t>authorization </a:t>
            </a:r>
            <a:r>
              <a:rPr lang="en-CA" sz="2400" dirty="0"/>
              <a:t>need to include DGAEPM and 1 CAD </a:t>
            </a:r>
            <a:r>
              <a:rPr lang="en-CA" sz="2400" dirty="0" smtClean="0"/>
              <a:t>HQ</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9797" y="6146837"/>
            <a:ext cx="609600" cy="609600"/>
          </a:xfrm>
          <a:prstGeom prst="rect">
            <a:avLst/>
          </a:prstGeom>
        </p:spPr>
      </p:pic>
    </p:spTree>
    <p:extLst>
      <p:ext uri="{BB962C8B-B14F-4D97-AF65-F5344CB8AC3E}">
        <p14:creationId xmlns:p14="http://schemas.microsoft.com/office/powerpoint/2010/main" val="946089171"/>
      </p:ext>
    </p:extLst>
  </p:cSld>
  <p:clrMapOvr>
    <a:masterClrMapping/>
  </p:clrMapOvr>
  <mc:AlternateContent xmlns:mc="http://schemas.openxmlformats.org/markup-compatibility/2006">
    <mc:Choice xmlns:p14="http://schemas.microsoft.com/office/powerpoint/2010/main" Requires="p14">
      <p:transition spd="slow" p14:dur="2000" advTm="43005"/>
    </mc:Choice>
    <mc:Fallback>
      <p:transition spd="slow" advTm="43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42423"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CA" dirty="0" smtClean="0"/>
              <a:t>Maintenance Support</a:t>
            </a:r>
            <a:endParaRPr lang="en-CA" dirty="0"/>
          </a:p>
        </p:txBody>
      </p:sp>
      <p:sp>
        <p:nvSpPr>
          <p:cNvPr id="13" name="Content Placeholder 12"/>
          <p:cNvSpPr>
            <a:spLocks noGrp="1"/>
          </p:cNvSpPr>
          <p:nvPr>
            <p:ph idx="1"/>
          </p:nvPr>
        </p:nvSpPr>
        <p:spPr/>
        <p:txBody>
          <a:bodyPr/>
          <a:lstStyle/>
          <a:p>
            <a:r>
              <a:rPr lang="en-CA" dirty="0" smtClean="0"/>
              <a:t>Maintenance exists to support operations</a:t>
            </a:r>
          </a:p>
          <a:p>
            <a:endParaRPr lang="en-CA" dirty="0"/>
          </a:p>
          <a:p>
            <a:r>
              <a:rPr lang="en-CA" dirty="0" smtClean="0"/>
              <a:t>Complicated 2</a:t>
            </a:r>
            <a:r>
              <a:rPr lang="en-CA" baseline="30000" dirty="0" smtClean="0"/>
              <a:t>nd</a:t>
            </a:r>
            <a:r>
              <a:rPr lang="en-CA" dirty="0" smtClean="0"/>
              <a:t> and 3</a:t>
            </a:r>
            <a:r>
              <a:rPr lang="en-CA" baseline="30000" dirty="0" smtClean="0"/>
              <a:t>rd</a:t>
            </a:r>
            <a:r>
              <a:rPr lang="en-CA" dirty="0" smtClean="0"/>
              <a:t> order effects to operational decisions and changes</a:t>
            </a:r>
          </a:p>
          <a:p>
            <a:endParaRPr lang="en-CA" dirty="0"/>
          </a:p>
          <a:p>
            <a:r>
              <a:rPr lang="en-CA" dirty="0" smtClean="0"/>
              <a:t>Flexibility is the key to air power, but it is not infinite</a:t>
            </a:r>
          </a:p>
          <a:p>
            <a:endParaRPr lang="en-CA" dirty="0"/>
          </a:p>
          <a:p>
            <a:r>
              <a:rPr lang="en-CA" dirty="0" smtClean="0"/>
              <a:t>Better planning = higher output</a:t>
            </a:r>
          </a:p>
          <a:p>
            <a:endParaRPr lang="en-CA" dirty="0"/>
          </a:p>
        </p:txBody>
      </p:sp>
      <p:sp>
        <p:nvSpPr>
          <p:cNvPr id="11" name="Slide Number Placeholder 10"/>
          <p:cNvSpPr>
            <a:spLocks noGrp="1"/>
          </p:cNvSpPr>
          <p:nvPr>
            <p:ph type="sldNum" sz="quarter" idx="12"/>
          </p:nvPr>
        </p:nvSpPr>
        <p:spPr/>
        <p:txBody>
          <a:bodyPr/>
          <a:lstStyle/>
          <a:p>
            <a:fld id="{CA312C32-9192-49BC-89BD-55E3FA9F6435}" type="slidenum">
              <a:rPr lang="en-CA" smtClean="0"/>
              <a:pPr/>
              <a:t>8</a:t>
            </a:fld>
            <a:endParaRPr lang="en-CA" dirty="0"/>
          </a:p>
        </p:txBody>
      </p:sp>
      <p:sp>
        <p:nvSpPr>
          <p:cNvPr id="14" name="TextBox 13"/>
          <p:cNvSpPr txBox="1"/>
          <p:nvPr/>
        </p:nvSpPr>
        <p:spPr>
          <a:xfrm>
            <a:off x="2759841" y="5400887"/>
            <a:ext cx="6672318" cy="811367"/>
          </a:xfrm>
          <a:prstGeom prst="rect">
            <a:avLst/>
          </a:prstGeom>
          <a:solidFill>
            <a:srgbClr val="FF0000">
              <a:alpha val="30000"/>
            </a:srgbClr>
          </a:solidFill>
          <a:ln w="53975">
            <a:solidFill>
              <a:schemeClr val="tx1"/>
            </a:solidFill>
          </a:ln>
        </p:spPr>
        <p:txBody>
          <a:bodyPr wrap="square" lIns="36000" tIns="36000" rIns="36000" bIns="36000" rtlCol="0">
            <a:spAutoFit/>
          </a:bodyPr>
          <a:lstStyle/>
          <a:p>
            <a:pPr algn="ctr"/>
            <a:r>
              <a:rPr lang="en-CA" sz="2400" dirty="0"/>
              <a:t>Your SAMEO is your Maintenance expert. Good communication is key</a:t>
            </a:r>
            <a:r>
              <a:rPr lang="en-CA" sz="2400" dirty="0" smtClean="0"/>
              <a: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3600" y="6023400"/>
            <a:ext cx="609600" cy="609600"/>
          </a:xfrm>
          <a:prstGeom prst="rect">
            <a:avLst/>
          </a:prstGeom>
        </p:spPr>
      </p:pic>
    </p:spTree>
    <p:extLst>
      <p:ext uri="{BB962C8B-B14F-4D97-AF65-F5344CB8AC3E}">
        <p14:creationId xmlns:p14="http://schemas.microsoft.com/office/powerpoint/2010/main" val="2254037876"/>
      </p:ext>
    </p:extLst>
  </p:cSld>
  <p:clrMapOvr>
    <a:masterClrMapping/>
  </p:clrMapOvr>
  <mc:AlternateContent xmlns:mc="http://schemas.openxmlformats.org/markup-compatibility/2006">
    <mc:Choice xmlns:p14="http://schemas.microsoft.com/office/powerpoint/2010/main" Requires="p14">
      <p:transition spd="slow" p14:dur="2000" advTm="61154"/>
    </mc:Choice>
    <mc:Fallback>
      <p:transition spd="slow" advTm="61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60264"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CA" dirty="0" smtClean="0"/>
              <a:t>1</a:t>
            </a:r>
            <a:r>
              <a:rPr lang="en-CA" baseline="30000" dirty="0" smtClean="0"/>
              <a:t>st</a:t>
            </a:r>
            <a:r>
              <a:rPr lang="en-CA" dirty="0" smtClean="0"/>
              <a:t> Line Maintenance</a:t>
            </a:r>
            <a:endParaRPr lang="en-CA" dirty="0"/>
          </a:p>
        </p:txBody>
      </p:sp>
      <p:sp>
        <p:nvSpPr>
          <p:cNvPr id="13" name="Content Placeholder 12"/>
          <p:cNvSpPr>
            <a:spLocks noGrp="1"/>
          </p:cNvSpPr>
          <p:nvPr>
            <p:ph idx="1"/>
          </p:nvPr>
        </p:nvSpPr>
        <p:spPr/>
        <p:txBody>
          <a:bodyPr/>
          <a:lstStyle/>
          <a:p>
            <a:r>
              <a:rPr lang="en-CA" dirty="0" smtClean="0"/>
              <a:t>Support to daily flying program</a:t>
            </a:r>
          </a:p>
          <a:p>
            <a:endParaRPr lang="en-CA" dirty="0" smtClean="0"/>
          </a:p>
          <a:p>
            <a:r>
              <a:rPr lang="en-CA" dirty="0" smtClean="0"/>
              <a:t>Configuration Changes</a:t>
            </a:r>
          </a:p>
          <a:p>
            <a:endParaRPr lang="en-CA" dirty="0"/>
          </a:p>
          <a:p>
            <a:r>
              <a:rPr lang="en-CA" dirty="0" smtClean="0"/>
              <a:t>Elementary and Servicing Tasks</a:t>
            </a:r>
            <a:endParaRPr lang="en-CA" dirty="0"/>
          </a:p>
          <a:p>
            <a:endParaRPr lang="en-CA" dirty="0" smtClean="0"/>
          </a:p>
          <a:p>
            <a:r>
              <a:rPr lang="en-CA" dirty="0" smtClean="0"/>
              <a:t>Corrective and small Preventative Maintenance tasks</a:t>
            </a:r>
          </a:p>
          <a:p>
            <a:endParaRPr lang="en-CA" dirty="0" smtClean="0"/>
          </a:p>
        </p:txBody>
      </p:sp>
      <p:sp>
        <p:nvSpPr>
          <p:cNvPr id="11" name="Slide Number Placeholder 10"/>
          <p:cNvSpPr>
            <a:spLocks noGrp="1"/>
          </p:cNvSpPr>
          <p:nvPr>
            <p:ph type="sldNum" sz="quarter" idx="12"/>
          </p:nvPr>
        </p:nvSpPr>
        <p:spPr/>
        <p:txBody>
          <a:bodyPr/>
          <a:lstStyle/>
          <a:p>
            <a:fld id="{CA312C32-9192-49BC-89BD-55E3FA9F6435}" type="slidenum">
              <a:rPr lang="en-CA" smtClean="0"/>
              <a:pPr/>
              <a:t>9</a:t>
            </a:fld>
            <a:endParaRPr lang="en-CA" dirty="0"/>
          </a:p>
        </p:txBody>
      </p:sp>
      <p:sp>
        <p:nvSpPr>
          <p:cNvPr id="15" name="TextBox 14"/>
          <p:cNvSpPr txBox="1"/>
          <p:nvPr/>
        </p:nvSpPr>
        <p:spPr>
          <a:xfrm>
            <a:off x="1285141" y="5540587"/>
            <a:ext cx="9025759" cy="811367"/>
          </a:xfrm>
          <a:prstGeom prst="rect">
            <a:avLst/>
          </a:prstGeom>
          <a:solidFill>
            <a:srgbClr val="FF0000">
              <a:alpha val="30000"/>
            </a:srgbClr>
          </a:solidFill>
          <a:ln w="53975">
            <a:solidFill>
              <a:schemeClr val="tx1"/>
            </a:solidFill>
          </a:ln>
        </p:spPr>
        <p:txBody>
          <a:bodyPr wrap="square" lIns="36000" tIns="36000" rIns="36000" bIns="36000" rtlCol="0">
            <a:spAutoFit/>
          </a:bodyPr>
          <a:lstStyle/>
          <a:p>
            <a:pPr algn="ctr"/>
            <a:r>
              <a:rPr lang="en-CA" sz="2400" dirty="0"/>
              <a:t>Capacity defines number of flights that can be supported in a </a:t>
            </a:r>
            <a:r>
              <a:rPr lang="en-CA" sz="2400" dirty="0" smtClean="0"/>
              <a:t>day by which aircraft</a:t>
            </a:r>
            <a:endParaRPr lang="en-CA" sz="2400" dirty="0"/>
          </a:p>
        </p:txBody>
      </p:sp>
      <p:pic>
        <p:nvPicPr>
          <p:cNvPr id="16" name="Picture 15"/>
          <p:cNvPicPr>
            <a:picLocks noChangeAspect="1"/>
          </p:cNvPicPr>
          <p:nvPr/>
        </p:nvPicPr>
        <p:blipFill>
          <a:blip r:embed="rId5"/>
          <a:stretch>
            <a:fillRect/>
          </a:stretch>
        </p:blipFill>
        <p:spPr>
          <a:xfrm>
            <a:off x="7730277" y="1124673"/>
            <a:ext cx="4359123" cy="316220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139473"/>
            <a:ext cx="609600" cy="609600"/>
          </a:xfrm>
          <a:prstGeom prst="rect">
            <a:avLst/>
          </a:prstGeom>
        </p:spPr>
      </p:pic>
    </p:spTree>
    <p:extLst>
      <p:ext uri="{BB962C8B-B14F-4D97-AF65-F5344CB8AC3E}">
        <p14:creationId xmlns:p14="http://schemas.microsoft.com/office/powerpoint/2010/main" val="1340529474"/>
      </p:ext>
    </p:extLst>
  </p:cSld>
  <p:clrMapOvr>
    <a:masterClrMapping/>
  </p:clrMapOvr>
  <mc:AlternateContent xmlns:mc="http://schemas.openxmlformats.org/markup-compatibility/2006">
    <mc:Choice xmlns:p14="http://schemas.microsoft.com/office/powerpoint/2010/main" Requires="p14">
      <p:transition spd="slow" p14:dur="2000" advTm="75760"/>
    </mc:Choice>
    <mc:Fallback>
      <p:transition spd="slow" advTm="75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75421" objId="2"/>
      </p14:showEvtLst>
    </p:ext>
  </p:extLst>
</p:sld>
</file>

<file path=ppt/theme/theme1.xml><?xml version="1.0" encoding="utf-8"?>
<a:theme xmlns:a="http://schemas.openxmlformats.org/drawingml/2006/main" name="RCAF_Titles_Bi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CAD_Title_Whi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CADv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solidFill>
            <a:schemeClr val="bg1">
              <a:lumMod val="75000"/>
            </a:schemeClr>
          </a:solidFill>
        </a:ln>
      </a:spPr>
      <a:bodyPr lIns="36000" tIns="36000" rIns="36000" bIns="36000"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36000" tIns="36000" rIns="36000" bIns="3600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CC746A206D674CB2D999EF7C030F3F" ma:contentTypeVersion="1" ma:contentTypeDescription="Create a new document." ma:contentTypeScope="" ma:versionID="779c5a3b89790cdb7a617f1e262ecadc">
  <xsd:schema xmlns:xsd="http://www.w3.org/2001/XMLSchema" xmlns:xs="http://www.w3.org/2001/XMLSchema" xmlns:p="http://schemas.microsoft.com/office/2006/metadata/properties" xmlns:ns2="5735f088-3029-427f-be80-aa04c7a3de24" targetNamespace="http://schemas.microsoft.com/office/2006/metadata/properties" ma:root="true" ma:fieldsID="feef4904ddda585e26cf5164eb4d5d51" ns2:_="">
    <xsd:import namespace="5735f088-3029-427f-be80-aa04c7a3de2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5f088-3029-427f-be80-aa04c7a3de2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DDF36A-9268-497A-8CD2-A087B6B8C9DA}">
  <ds:schemaRefs>
    <ds:schemaRef ds:uri="http://schemas.microsoft.com/office/2006/metadata/properties"/>
    <ds:schemaRef ds:uri="5735f088-3029-427f-be80-aa04c7a3de2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2EEA38A0-DFBE-4CD5-B74E-0CABF11CD9BC}">
  <ds:schemaRefs>
    <ds:schemaRef ds:uri="http://schemas.microsoft.com/sharepoint/v3/contenttype/forms"/>
  </ds:schemaRefs>
</ds:datastoreItem>
</file>

<file path=customXml/itemProps3.xml><?xml version="1.0" encoding="utf-8"?>
<ds:datastoreItem xmlns:ds="http://schemas.openxmlformats.org/officeDocument/2006/customXml" ds:itemID="{5AEC1BC5-F9DE-41FF-BBB0-D60B6E631A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35f088-3029-427f-be80-aa04c7a3de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16854</TotalTime>
  <Words>2716</Words>
  <Application>Microsoft Office PowerPoint</Application>
  <PresentationFormat>Widescreen</PresentationFormat>
  <Paragraphs>323</Paragraphs>
  <Slides>18</Slides>
  <Notes>17</Notes>
  <HiddenSlides>1</HiddenSlides>
  <MMClips>12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 Arial</vt:lpstr>
      <vt:lpstr>Arial</vt:lpstr>
      <vt:lpstr>Calibri</vt:lpstr>
      <vt:lpstr>Courier New</vt:lpstr>
      <vt:lpstr>Wingdings</vt:lpstr>
      <vt:lpstr>RCAF_Titles_Bil</vt:lpstr>
      <vt:lpstr>1CAD_Title_White</vt:lpstr>
      <vt:lpstr>1CADv3</vt:lpstr>
      <vt:lpstr>Flying Supervisors Course Maintenance and Operations</vt:lpstr>
      <vt:lpstr>Introduction</vt:lpstr>
      <vt:lpstr>Airworthiness</vt:lpstr>
      <vt:lpstr>PowerPoint Presentation</vt:lpstr>
      <vt:lpstr>Who can “Technically” do What?</vt:lpstr>
      <vt:lpstr>Minimum Equipment List</vt:lpstr>
      <vt:lpstr>Airworthiness in Practice</vt:lpstr>
      <vt:lpstr>Maintenance Support</vt:lpstr>
      <vt:lpstr>1st Line Maintenance</vt:lpstr>
      <vt:lpstr>2nd/3rd Line Maintenance</vt:lpstr>
      <vt:lpstr>How do we Fly More?</vt:lpstr>
      <vt:lpstr>The Importance of Balance</vt:lpstr>
      <vt:lpstr>Scenario 1 </vt:lpstr>
      <vt:lpstr>Scenario 2 </vt:lpstr>
      <vt:lpstr>Scenario 3 </vt:lpstr>
      <vt:lpstr>Scenario 4 </vt:lpstr>
      <vt:lpstr>Questions</vt:lpstr>
      <vt:lpstr>Presentation Tools</vt:lpstr>
    </vt:vector>
  </TitlesOfParts>
  <Company>Department of National Defence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1CAD PowerPoint Presentation Template</dc:title>
  <dc:creator>brown.kj5</dc:creator>
  <cp:lastModifiedBy>gushaty.ar</cp:lastModifiedBy>
  <cp:revision>1550</cp:revision>
  <cp:lastPrinted>2018-07-30T18:54:03Z</cp:lastPrinted>
  <dcterms:created xsi:type="dcterms:W3CDTF">2017-10-16T16:46:46Z</dcterms:created>
  <dcterms:modified xsi:type="dcterms:W3CDTF">2021-03-16T02:53:34Z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0x010100FACC746A206D674CB2D999EF7C030F3F</vt:lpwstr>
  </property>
</Properties>
</file>